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21"/>
  </p:notesMasterIdLst>
  <p:sldIdLst>
    <p:sldId id="258" r:id="rId6"/>
    <p:sldId id="260" r:id="rId7"/>
    <p:sldId id="279" r:id="rId8"/>
    <p:sldId id="270" r:id="rId9"/>
    <p:sldId id="272" r:id="rId10"/>
    <p:sldId id="264" r:id="rId11"/>
    <p:sldId id="278" r:id="rId12"/>
    <p:sldId id="273" r:id="rId13"/>
    <p:sldId id="275" r:id="rId14"/>
    <p:sldId id="269" r:id="rId15"/>
    <p:sldId id="277" r:id="rId16"/>
    <p:sldId id="265" r:id="rId17"/>
    <p:sldId id="276" r:id="rId18"/>
    <p:sldId id="266" r:id="rId19"/>
    <p:sldId id="259" r:id="rId20"/>
  </p:sldIdLst>
  <p:sldSz cx="44551600" cy="3149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18864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9920" userDrawn="1">
          <p15:clr>
            <a:srgbClr val="A4A3A4"/>
          </p15:clr>
        </p15:guide>
        <p15:guide id="2" pos="1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B87402-5A98-D6D5-B3D5-D0853C06D23C}" name="Oliver Gooch" initials="OG" userId="S::oliver.gooch@carringtonwest.com::fa416ad2-6975-4fd4-81cf-332e0f90ce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C9D6F-E12F-4714-BEA5-D1D925D4868D}" v="1602" dt="2023-08-03T12:16:26.872"/>
    <p1510:client id="{84B41C23-FFD0-4A22-8B1B-EF153FAA7C0D}" v="47" dt="2023-08-03T12:57:48.35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15" autoAdjust="0"/>
    <p:restoredTop sz="82734" autoAdjust="0"/>
  </p:normalViewPr>
  <p:slideViewPr>
    <p:cSldViewPr snapToGrid="0" showGuides="1">
      <p:cViewPr varScale="1">
        <p:scale>
          <a:sx n="20" d="100"/>
          <a:sy n="20" d="100"/>
        </p:scale>
        <p:origin x="762" y="108"/>
      </p:cViewPr>
      <p:guideLst>
        <p:guide orient="horz" pos="9920"/>
        <p:guide pos="1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Atkins" userId="S::emily.atkins@carringtonwest.com::e5bef123-dc29-4c5b-94e9-f2ca1e50e9c2" providerId="AD" clId="Web-{E6E9AE79-E42E-A89A-10AF-F4EE02C8D66C}"/>
    <pc:docChg chg="modSld">
      <pc:chgData name="Emily Atkins" userId="S::emily.atkins@carringtonwest.com::e5bef123-dc29-4c5b-94e9-f2ca1e50e9c2" providerId="AD" clId="Web-{E6E9AE79-E42E-A89A-10AF-F4EE02C8D66C}" dt="2023-07-24T14:59:28.646" v="64"/>
      <pc:docMkLst>
        <pc:docMk/>
      </pc:docMkLst>
      <pc:sldChg chg="addSp delSp modSp addAnim delAnim">
        <pc:chgData name="Emily Atkins" userId="S::emily.atkins@carringtonwest.com::e5bef123-dc29-4c5b-94e9-f2ca1e50e9c2" providerId="AD" clId="Web-{E6E9AE79-E42E-A89A-10AF-F4EE02C8D66C}" dt="2023-07-24T14:58:27.971" v="62"/>
        <pc:sldMkLst>
          <pc:docMk/>
          <pc:sldMk cId="2328466598" sldId="265"/>
        </pc:sldMkLst>
        <pc:spChg chg="del mod">
          <ac:chgData name="Emily Atkins" userId="S::emily.atkins@carringtonwest.com::e5bef123-dc29-4c5b-94e9-f2ca1e50e9c2" providerId="AD" clId="Web-{E6E9AE79-E42E-A89A-10AF-F4EE02C8D66C}" dt="2023-07-24T14:58:09.626" v="58"/>
          <ac:spMkLst>
            <pc:docMk/>
            <pc:sldMk cId="2328466598" sldId="265"/>
            <ac:spMk id="3" creationId="{AFC5329D-B62C-4681-B03F-A260E5AB0F2B}"/>
          </ac:spMkLst>
        </pc:spChg>
        <pc:spChg chg="mod">
          <ac:chgData name="Emily Atkins" userId="S::emily.atkins@carringtonwest.com::e5bef123-dc29-4c5b-94e9-f2ca1e50e9c2" providerId="AD" clId="Web-{E6E9AE79-E42E-A89A-10AF-F4EE02C8D66C}" dt="2023-07-24T14:57:48.109" v="54" actId="20577"/>
          <ac:spMkLst>
            <pc:docMk/>
            <pc:sldMk cId="2328466598" sldId="265"/>
            <ac:spMk id="5" creationId="{06AFA9E1-3F73-EF7C-1BBA-2C3400A5BA01}"/>
          </ac:spMkLst>
        </pc:spChg>
        <pc:spChg chg="add del mod">
          <ac:chgData name="Emily Atkins" userId="S::emily.atkins@carringtonwest.com::e5bef123-dc29-4c5b-94e9-f2ca1e50e9c2" providerId="AD" clId="Web-{E6E9AE79-E42E-A89A-10AF-F4EE02C8D66C}" dt="2023-07-24T14:58:17.423" v="59"/>
          <ac:spMkLst>
            <pc:docMk/>
            <pc:sldMk cId="2328466598" sldId="265"/>
            <ac:spMk id="7" creationId="{47B88CAC-6E3C-57C8-3F4F-4522A8D458D0}"/>
          </ac:spMkLst>
        </pc:spChg>
      </pc:sldChg>
      <pc:sldChg chg="addAnim">
        <pc:chgData name="Emily Atkins" userId="S::emily.atkins@carringtonwest.com::e5bef123-dc29-4c5b-94e9-f2ca1e50e9c2" providerId="AD" clId="Web-{E6E9AE79-E42E-A89A-10AF-F4EE02C8D66C}" dt="2023-07-24T14:59:28.646" v="64"/>
        <pc:sldMkLst>
          <pc:docMk/>
          <pc:sldMk cId="3529487294" sldId="266"/>
        </pc:sldMkLst>
      </pc:sldChg>
      <pc:sldChg chg="addAnim">
        <pc:chgData name="Emily Atkins" userId="S::emily.atkins@carringtonwest.com::e5bef123-dc29-4c5b-94e9-f2ca1e50e9c2" providerId="AD" clId="Web-{E6E9AE79-E42E-A89A-10AF-F4EE02C8D66C}" dt="2023-07-24T14:58:41.112" v="63"/>
        <pc:sldMkLst>
          <pc:docMk/>
          <pc:sldMk cId="888182679" sldId="276"/>
        </pc:sldMkLst>
      </pc:sldChg>
      <pc:sldChg chg="modSp">
        <pc:chgData name="Emily Atkins" userId="S::emily.atkins@carringtonwest.com::e5bef123-dc29-4c5b-94e9-f2ca1e50e9c2" providerId="AD" clId="Web-{E6E9AE79-E42E-A89A-10AF-F4EE02C8D66C}" dt="2023-07-24T14:56:44.074" v="37" actId="20577"/>
        <pc:sldMkLst>
          <pc:docMk/>
          <pc:sldMk cId="1521611572" sldId="277"/>
        </pc:sldMkLst>
        <pc:spChg chg="mod">
          <ac:chgData name="Emily Atkins" userId="S::emily.atkins@carringtonwest.com::e5bef123-dc29-4c5b-94e9-f2ca1e50e9c2" providerId="AD" clId="Web-{E6E9AE79-E42E-A89A-10AF-F4EE02C8D66C}" dt="2023-07-24T14:56:44.074" v="37" actId="20577"/>
          <ac:spMkLst>
            <pc:docMk/>
            <pc:sldMk cId="1521611572" sldId="277"/>
            <ac:spMk id="4" creationId="{623F5224-DD2B-B478-DB29-FA32F93F53BC}"/>
          </ac:spMkLst>
        </pc:spChg>
      </pc:sldChg>
    </pc:docChg>
  </pc:docChgLst>
  <pc:docChgLst>
    <pc:chgData name="Emily Atkins" userId="S::emily.atkins@carringtonwest.com::e5bef123-dc29-4c5b-94e9-f2ca1e50e9c2" providerId="AD" clId="Web-{84B41C23-FFD0-4A22-8B1B-EF153FAA7C0D}"/>
    <pc:docChg chg="modSld">
      <pc:chgData name="Emily Atkins" userId="S::emily.atkins@carringtonwest.com::e5bef123-dc29-4c5b-94e9-f2ca1e50e9c2" providerId="AD" clId="Web-{84B41C23-FFD0-4A22-8B1B-EF153FAA7C0D}" dt="2023-08-03T12:57:09.887" v="61" actId="20577"/>
      <pc:docMkLst>
        <pc:docMk/>
      </pc:docMkLst>
      <pc:sldChg chg="addSp delSp modSp addAnim delAnim">
        <pc:chgData name="Emily Atkins" userId="S::emily.atkins@carringtonwest.com::e5bef123-dc29-4c5b-94e9-f2ca1e50e9c2" providerId="AD" clId="Web-{84B41C23-FFD0-4A22-8B1B-EF153FAA7C0D}" dt="2023-08-03T12:48:33.667" v="54" actId="20577"/>
        <pc:sldMkLst>
          <pc:docMk/>
          <pc:sldMk cId="3449959933" sldId="270"/>
        </pc:sldMkLst>
        <pc:spChg chg="mod">
          <ac:chgData name="Emily Atkins" userId="S::emily.atkins@carringtonwest.com::e5bef123-dc29-4c5b-94e9-f2ca1e50e9c2" providerId="AD" clId="Web-{84B41C23-FFD0-4A22-8B1B-EF153FAA7C0D}" dt="2023-08-03T12:48:10.431" v="21" actId="1076"/>
          <ac:spMkLst>
            <pc:docMk/>
            <pc:sldMk cId="3449959933" sldId="270"/>
            <ac:spMk id="6" creationId="{FB57593C-DF74-06AB-41D2-84AE7F00DE65}"/>
          </ac:spMkLst>
        </pc:spChg>
        <pc:spChg chg="add del mod">
          <ac:chgData name="Emily Atkins" userId="S::emily.atkins@carringtonwest.com::e5bef123-dc29-4c5b-94e9-f2ca1e50e9c2" providerId="AD" clId="Web-{84B41C23-FFD0-4A22-8B1B-EF153FAA7C0D}" dt="2023-08-03T12:48:33.667" v="54" actId="20577"/>
          <ac:spMkLst>
            <pc:docMk/>
            <pc:sldMk cId="3449959933" sldId="270"/>
            <ac:spMk id="7" creationId="{FCFD339C-08BC-8525-3202-EE172E8C2C59}"/>
          </ac:spMkLst>
        </pc:spChg>
      </pc:sldChg>
      <pc:sldChg chg="modSp">
        <pc:chgData name="Emily Atkins" userId="S::emily.atkins@carringtonwest.com::e5bef123-dc29-4c5b-94e9-f2ca1e50e9c2" providerId="AD" clId="Web-{84B41C23-FFD0-4A22-8B1B-EF153FAA7C0D}" dt="2023-08-03T12:57:09.887" v="61" actId="20577"/>
        <pc:sldMkLst>
          <pc:docMk/>
          <pc:sldMk cId="1521611572" sldId="277"/>
        </pc:sldMkLst>
        <pc:spChg chg="mod">
          <ac:chgData name="Emily Atkins" userId="S::emily.atkins@carringtonwest.com::e5bef123-dc29-4c5b-94e9-f2ca1e50e9c2" providerId="AD" clId="Web-{84B41C23-FFD0-4A22-8B1B-EF153FAA7C0D}" dt="2023-08-03T12:57:09.887" v="61" actId="20577"/>
          <ac:spMkLst>
            <pc:docMk/>
            <pc:sldMk cId="1521611572" sldId="277"/>
            <ac:spMk id="4" creationId="{623F5224-DD2B-B478-DB29-FA32F93F53BC}"/>
          </ac:spMkLst>
        </pc:spChg>
      </pc:sldChg>
    </pc:docChg>
  </pc:docChgLst>
  <pc:docChgLst>
    <pc:chgData name="Emily Atkins" userId="f78010664a344a44" providerId="LiveId" clId="{C99665A8-C11E-4F49-B5E7-D83234CDAC5D}"/>
    <pc:docChg chg="undo redo custSel addSld delSld modSld sldOrd">
      <pc:chgData name="Emily Atkins" userId="f78010664a344a44" providerId="LiveId" clId="{C99665A8-C11E-4F49-B5E7-D83234CDAC5D}" dt="2023-07-18T12:50:20.666" v="7427" actId="1076"/>
      <pc:docMkLst>
        <pc:docMk/>
      </pc:docMkLst>
      <pc:sldChg chg="modSp mod">
        <pc:chgData name="Emily Atkins" userId="f78010664a344a44" providerId="LiveId" clId="{C99665A8-C11E-4F49-B5E7-D83234CDAC5D}" dt="2023-07-18T12:39:29.779" v="7256" actId="404"/>
        <pc:sldMkLst>
          <pc:docMk/>
          <pc:sldMk cId="2544660060" sldId="258"/>
        </pc:sldMkLst>
        <pc:spChg chg="mod">
          <ac:chgData name="Emily Atkins" userId="f78010664a344a44" providerId="LiveId" clId="{C99665A8-C11E-4F49-B5E7-D83234CDAC5D}" dt="2023-07-18T12:39:29.779" v="7256" actId="404"/>
          <ac:spMkLst>
            <pc:docMk/>
            <pc:sldMk cId="2544660060" sldId="258"/>
            <ac:spMk id="3" creationId="{F3335C6F-8D46-40DB-9927-79D70C5F0831}"/>
          </ac:spMkLst>
        </pc:spChg>
      </pc:sldChg>
      <pc:sldChg chg="modSp mod modAnim">
        <pc:chgData name="Emily Atkins" userId="f78010664a344a44" providerId="LiveId" clId="{C99665A8-C11E-4F49-B5E7-D83234CDAC5D}" dt="2023-07-18T12:41:55.125" v="7307" actId="20577"/>
        <pc:sldMkLst>
          <pc:docMk/>
          <pc:sldMk cId="1973937883" sldId="260"/>
        </pc:sldMkLst>
        <pc:spChg chg="mod">
          <ac:chgData name="Emily Atkins" userId="f78010664a344a44" providerId="LiveId" clId="{C99665A8-C11E-4F49-B5E7-D83234CDAC5D}" dt="2023-07-18T11:56:06.143" v="6989" actId="403"/>
          <ac:spMkLst>
            <pc:docMk/>
            <pc:sldMk cId="1973937883" sldId="260"/>
            <ac:spMk id="3" creationId="{FA1BB0C6-8A78-8664-1B14-A2B7C5D3D78C}"/>
          </ac:spMkLst>
        </pc:spChg>
        <pc:spChg chg="mod">
          <ac:chgData name="Emily Atkins" userId="f78010664a344a44" providerId="LiveId" clId="{C99665A8-C11E-4F49-B5E7-D83234CDAC5D}" dt="2023-07-18T12:41:55.125" v="7307" actId="20577"/>
          <ac:spMkLst>
            <pc:docMk/>
            <pc:sldMk cId="1973937883" sldId="260"/>
            <ac:spMk id="4" creationId="{BD38ED7D-9B15-D088-146D-0211993D976B}"/>
          </ac:spMkLst>
        </pc:spChg>
      </pc:sldChg>
      <pc:sldChg chg="addSp delSp modSp del mod ord delAnim modAnim modNotesTx">
        <pc:chgData name="Emily Atkins" userId="f78010664a344a44" providerId="LiveId" clId="{C99665A8-C11E-4F49-B5E7-D83234CDAC5D}" dt="2023-07-17T17:23:09.105" v="6012" actId="47"/>
        <pc:sldMkLst>
          <pc:docMk/>
          <pc:sldMk cId="3318488103" sldId="263"/>
        </pc:sldMkLst>
        <pc:spChg chg="mod">
          <ac:chgData name="Emily Atkins" userId="f78010664a344a44" providerId="LiveId" clId="{C99665A8-C11E-4F49-B5E7-D83234CDAC5D}" dt="2023-07-17T12:51:09.555" v="1904" actId="6549"/>
          <ac:spMkLst>
            <pc:docMk/>
            <pc:sldMk cId="3318488103" sldId="263"/>
            <ac:spMk id="3" creationId="{B941C679-06C1-C9FF-9F3F-933CE0570BB6}"/>
          </ac:spMkLst>
        </pc:spChg>
        <pc:spChg chg="mod">
          <ac:chgData name="Emily Atkins" userId="f78010664a344a44" providerId="LiveId" clId="{C99665A8-C11E-4F49-B5E7-D83234CDAC5D}" dt="2023-07-17T15:18:53.070" v="2340" actId="20577"/>
          <ac:spMkLst>
            <pc:docMk/>
            <pc:sldMk cId="3318488103" sldId="263"/>
            <ac:spMk id="4" creationId="{C82B06F3-F0EA-0CB8-0D32-D061B640BC60}"/>
          </ac:spMkLst>
        </pc:spChg>
        <pc:picChg chg="del mod">
          <ac:chgData name="Emily Atkins" userId="f78010664a344a44" providerId="LiveId" clId="{C99665A8-C11E-4F49-B5E7-D83234CDAC5D}" dt="2023-07-17T12:51:22.216" v="1923" actId="478"/>
          <ac:picMkLst>
            <pc:docMk/>
            <pc:sldMk cId="3318488103" sldId="263"/>
            <ac:picMk id="6" creationId="{1FDB654E-9B79-2204-D0FB-0E45A20CA333}"/>
          </ac:picMkLst>
        </pc:picChg>
        <pc:picChg chg="add del mod">
          <ac:chgData name="Emily Atkins" userId="f78010664a344a44" providerId="LiveId" clId="{C99665A8-C11E-4F49-B5E7-D83234CDAC5D}" dt="2023-07-17T17:23:06.570" v="6011" actId="21"/>
          <ac:picMkLst>
            <pc:docMk/>
            <pc:sldMk cId="3318488103" sldId="263"/>
            <ac:picMk id="4098" creationId="{2B8BDFA3-CA12-C6E9-92F2-8D1252276027}"/>
          </ac:picMkLst>
        </pc:picChg>
      </pc:sldChg>
      <pc:sldChg chg="addSp delSp modSp mod ord addAnim delAnim modAnim delCm modNotesTx">
        <pc:chgData name="Emily Atkins" userId="f78010664a344a44" providerId="LiveId" clId="{C99665A8-C11E-4F49-B5E7-D83234CDAC5D}" dt="2023-07-18T12:45:17.926" v="7394" actId="1038"/>
        <pc:sldMkLst>
          <pc:docMk/>
          <pc:sldMk cId="3754180460" sldId="264"/>
        </pc:sldMkLst>
        <pc:spChg chg="mod">
          <ac:chgData name="Emily Atkins" userId="f78010664a344a44" providerId="LiveId" clId="{C99665A8-C11E-4F49-B5E7-D83234CDAC5D}" dt="2023-07-18T11:56:32.279" v="6997" actId="1076"/>
          <ac:spMkLst>
            <pc:docMk/>
            <pc:sldMk cId="3754180460" sldId="264"/>
            <ac:spMk id="3" creationId="{FA1BB0C6-8A78-8664-1B14-A2B7C5D3D78C}"/>
          </ac:spMkLst>
        </pc:spChg>
        <pc:spChg chg="add mod">
          <ac:chgData name="Emily Atkins" userId="f78010664a344a44" providerId="LiveId" clId="{C99665A8-C11E-4F49-B5E7-D83234CDAC5D}" dt="2023-07-18T12:42:12.524" v="7309" actId="115"/>
          <ac:spMkLst>
            <pc:docMk/>
            <pc:sldMk cId="3754180460" sldId="264"/>
            <ac:spMk id="4" creationId="{46274020-DCA1-2924-CAAB-7D25DC4BE888}"/>
          </ac:spMkLst>
        </pc:spChg>
        <pc:spChg chg="add del mod">
          <ac:chgData name="Emily Atkins" userId="f78010664a344a44" providerId="LiveId" clId="{C99665A8-C11E-4F49-B5E7-D83234CDAC5D}" dt="2023-07-17T16:55:42.677" v="4362" actId="478"/>
          <ac:spMkLst>
            <pc:docMk/>
            <pc:sldMk cId="3754180460" sldId="264"/>
            <ac:spMk id="5" creationId="{36BA9EE7-BF32-D2CF-D316-F6D0894CEDED}"/>
          </ac:spMkLst>
        </pc:spChg>
        <pc:spChg chg="add mod">
          <ac:chgData name="Emily Atkins" userId="f78010664a344a44" providerId="LiveId" clId="{C99665A8-C11E-4F49-B5E7-D83234CDAC5D}" dt="2023-07-18T12:45:09.543" v="7391" actId="1076"/>
          <ac:spMkLst>
            <pc:docMk/>
            <pc:sldMk cId="3754180460" sldId="264"/>
            <ac:spMk id="5" creationId="{3CDC88F1-A3F7-56BD-4F6B-E8FEC6F44BA2}"/>
          </ac:spMkLst>
        </pc:spChg>
        <pc:spChg chg="add mod">
          <ac:chgData name="Emily Atkins" userId="f78010664a344a44" providerId="LiveId" clId="{C99665A8-C11E-4F49-B5E7-D83234CDAC5D}" dt="2023-07-18T12:43:23.310" v="7372" actId="1076"/>
          <ac:spMkLst>
            <pc:docMk/>
            <pc:sldMk cId="3754180460" sldId="264"/>
            <ac:spMk id="6" creationId="{0602A317-D627-B717-9DEF-BAF5D30F06C1}"/>
          </ac:spMkLst>
        </pc:spChg>
        <pc:spChg chg="add mod">
          <ac:chgData name="Emily Atkins" userId="f78010664a344a44" providerId="LiveId" clId="{C99665A8-C11E-4F49-B5E7-D83234CDAC5D}" dt="2023-07-18T12:45:17.926" v="7394" actId="1038"/>
          <ac:spMkLst>
            <pc:docMk/>
            <pc:sldMk cId="3754180460" sldId="264"/>
            <ac:spMk id="7" creationId="{32777A6F-634C-547E-E5F8-BB9B67077E10}"/>
          </ac:spMkLst>
        </pc:spChg>
        <pc:spChg chg="add del mod">
          <ac:chgData name="Emily Atkins" userId="f78010664a344a44" providerId="LiveId" clId="{C99665A8-C11E-4F49-B5E7-D83234CDAC5D}" dt="2023-07-17T16:54:41.594" v="4325" actId="21"/>
          <ac:spMkLst>
            <pc:docMk/>
            <pc:sldMk cId="3754180460" sldId="264"/>
            <ac:spMk id="8" creationId="{2A09C27F-D947-7DEA-2D42-537C578097E3}"/>
          </ac:spMkLst>
        </pc:spChg>
        <pc:spChg chg="add del mod">
          <ac:chgData name="Emily Atkins" userId="f78010664a344a44" providerId="LiveId" clId="{C99665A8-C11E-4F49-B5E7-D83234CDAC5D}" dt="2023-07-17T16:55:53.520" v="4368" actId="478"/>
          <ac:spMkLst>
            <pc:docMk/>
            <pc:sldMk cId="3754180460" sldId="264"/>
            <ac:spMk id="10" creationId="{A9E2E838-18B5-BFB1-86D0-476331BC14A1}"/>
          </ac:spMkLst>
        </pc:spChg>
        <pc:spChg chg="add del mod">
          <ac:chgData name="Emily Atkins" userId="f78010664a344a44" providerId="LiveId" clId="{C99665A8-C11E-4F49-B5E7-D83234CDAC5D}" dt="2023-07-17T16:56:30.380" v="4392" actId="478"/>
          <ac:spMkLst>
            <pc:docMk/>
            <pc:sldMk cId="3754180460" sldId="264"/>
            <ac:spMk id="12" creationId="{C2FC8072-F488-C09C-AED5-402DAD395DCE}"/>
          </ac:spMkLst>
        </pc:spChg>
        <pc:spChg chg="add del mod">
          <ac:chgData name="Emily Atkins" userId="f78010664a344a44" providerId="LiveId" clId="{C99665A8-C11E-4F49-B5E7-D83234CDAC5D}" dt="2023-07-17T16:56:32.122" v="4393" actId="478"/>
          <ac:spMkLst>
            <pc:docMk/>
            <pc:sldMk cId="3754180460" sldId="264"/>
            <ac:spMk id="15" creationId="{7985D030-875C-0D84-B95A-DC738CC848F5}"/>
          </ac:spMkLst>
        </pc:spChg>
        <pc:picChg chg="del mod">
          <ac:chgData name="Emily Atkins" userId="f78010664a344a44" providerId="LiveId" clId="{C99665A8-C11E-4F49-B5E7-D83234CDAC5D}" dt="2023-07-17T12:29:47.341" v="409" actId="478"/>
          <ac:picMkLst>
            <pc:docMk/>
            <pc:sldMk cId="3754180460" sldId="264"/>
            <ac:picMk id="5" creationId="{594D89BF-F07E-0790-53C9-4DAA7959CB1D}"/>
          </ac:picMkLst>
        </pc:picChg>
        <pc:picChg chg="add del mod">
          <ac:chgData name="Emily Atkins" userId="f78010664a344a44" providerId="LiveId" clId="{C99665A8-C11E-4F49-B5E7-D83234CDAC5D}" dt="2023-07-17T16:56:01.148" v="4375"/>
          <ac:picMkLst>
            <pc:docMk/>
            <pc:sldMk cId="3754180460" sldId="264"/>
            <ac:picMk id="13" creationId="{9FCFE4B4-E308-CFF2-1EB6-29C5564C0A65}"/>
          </ac:picMkLst>
        </pc:picChg>
        <pc:picChg chg="add mod">
          <ac:chgData name="Emily Atkins" userId="f78010664a344a44" providerId="LiveId" clId="{C99665A8-C11E-4F49-B5E7-D83234CDAC5D}" dt="2023-07-17T12:29:57.675" v="415" actId="732"/>
          <ac:picMkLst>
            <pc:docMk/>
            <pc:sldMk cId="3754180460" sldId="264"/>
            <ac:picMk id="1026" creationId="{9CC2B3C0-6418-4864-6D8C-29AB715A748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mily Atkins" userId="f78010664a344a44" providerId="LiveId" clId="{C99665A8-C11E-4F49-B5E7-D83234CDAC5D}" dt="2023-07-18T12:38:32.743" v="7162"/>
              <pc2:cmMkLst xmlns:pc2="http://schemas.microsoft.com/office/powerpoint/2019/9/main/command">
                <pc:docMk/>
                <pc:sldMk cId="3754180460" sldId="264"/>
                <pc2:cmMk id="{5B0BFFBC-9C5B-4995-B2D6-3A6E930A1602}"/>
              </pc2:cmMkLst>
            </pc226:cmChg>
          </p:ext>
        </pc:extLst>
      </pc:sldChg>
      <pc:sldChg chg="addSp modSp mod">
        <pc:chgData name="Emily Atkins" userId="f78010664a344a44" providerId="LiveId" clId="{C99665A8-C11E-4F49-B5E7-D83234CDAC5D}" dt="2023-07-18T12:01:56.908" v="7094" actId="108"/>
        <pc:sldMkLst>
          <pc:docMk/>
          <pc:sldMk cId="2328466598" sldId="265"/>
        </pc:sldMkLst>
        <pc:spChg chg="mod">
          <ac:chgData name="Emily Atkins" userId="f78010664a344a44" providerId="LiveId" clId="{C99665A8-C11E-4F49-B5E7-D83234CDAC5D}" dt="2023-07-18T10:50:22.625" v="6815" actId="14100"/>
          <ac:spMkLst>
            <pc:docMk/>
            <pc:sldMk cId="2328466598" sldId="265"/>
            <ac:spMk id="4" creationId="{7A719103-6FBA-43C3-ACC0-A0A66C27D941}"/>
          </ac:spMkLst>
        </pc:spChg>
        <pc:spChg chg="add mod">
          <ac:chgData name="Emily Atkins" userId="f78010664a344a44" providerId="LiveId" clId="{C99665A8-C11E-4F49-B5E7-D83234CDAC5D}" dt="2023-07-18T12:01:56.908" v="7094" actId="108"/>
          <ac:spMkLst>
            <pc:docMk/>
            <pc:sldMk cId="2328466598" sldId="265"/>
            <ac:spMk id="5" creationId="{06AFA9E1-3F73-EF7C-1BBA-2C3400A5BA01}"/>
          </ac:spMkLst>
        </pc:spChg>
        <pc:picChg chg="add mod">
          <ac:chgData name="Emily Atkins" userId="f78010664a344a44" providerId="LiveId" clId="{C99665A8-C11E-4F49-B5E7-D83234CDAC5D}" dt="2023-07-18T11:49:28.223" v="6888" actId="1076"/>
          <ac:picMkLst>
            <pc:docMk/>
            <pc:sldMk cId="2328466598" sldId="265"/>
            <ac:picMk id="7170" creationId="{638D0A13-1BD6-2289-2164-F3C8482D2720}"/>
          </ac:picMkLst>
        </pc:picChg>
      </pc:sldChg>
      <pc:sldChg chg="delSp modSp mod ord">
        <pc:chgData name="Emily Atkins" userId="f78010664a344a44" providerId="LiveId" clId="{C99665A8-C11E-4F49-B5E7-D83234CDAC5D}" dt="2023-07-17T17:25:34.897" v="6268"/>
        <pc:sldMkLst>
          <pc:docMk/>
          <pc:sldMk cId="3529487294" sldId="266"/>
        </pc:sldMkLst>
        <pc:spChg chg="mod">
          <ac:chgData name="Emily Atkins" userId="f78010664a344a44" providerId="LiveId" clId="{C99665A8-C11E-4F49-B5E7-D83234CDAC5D}" dt="2023-07-17T17:24:09.470" v="6047" actId="1076"/>
          <ac:spMkLst>
            <pc:docMk/>
            <pc:sldMk cId="3529487294" sldId="266"/>
            <ac:spMk id="3" creationId="{AFC5329D-B62C-4681-B03F-A260E5AB0F2B}"/>
          </ac:spMkLst>
        </pc:spChg>
        <pc:spChg chg="del">
          <ac:chgData name="Emily Atkins" userId="f78010664a344a44" providerId="LiveId" clId="{C99665A8-C11E-4F49-B5E7-D83234CDAC5D}" dt="2023-07-17T17:24:01.419" v="6041" actId="478"/>
          <ac:spMkLst>
            <pc:docMk/>
            <pc:sldMk cId="3529487294" sldId="266"/>
            <ac:spMk id="4" creationId="{7A719103-6FBA-43C3-ACC0-A0A66C27D941}"/>
          </ac:spMkLst>
        </pc:spChg>
      </pc:sldChg>
      <pc:sldChg chg="addSp delSp modSp del mod modAnim">
        <pc:chgData name="Emily Atkins" userId="f78010664a344a44" providerId="LiveId" clId="{C99665A8-C11E-4F49-B5E7-D83234CDAC5D}" dt="2023-07-17T17:25:30.887" v="6266" actId="47"/>
        <pc:sldMkLst>
          <pc:docMk/>
          <pc:sldMk cId="2218402240" sldId="267"/>
        </pc:sldMkLst>
        <pc:spChg chg="mod">
          <ac:chgData name="Emily Atkins" userId="f78010664a344a44" providerId="LiveId" clId="{C99665A8-C11E-4F49-B5E7-D83234CDAC5D}" dt="2023-07-17T17:23:35.381" v="6031" actId="5793"/>
          <ac:spMkLst>
            <pc:docMk/>
            <pc:sldMk cId="2218402240" sldId="267"/>
            <ac:spMk id="3" creationId="{AFC5329D-B62C-4681-B03F-A260E5AB0F2B}"/>
          </ac:spMkLst>
        </pc:spChg>
        <pc:spChg chg="mod">
          <ac:chgData name="Emily Atkins" userId="f78010664a344a44" providerId="LiveId" clId="{C99665A8-C11E-4F49-B5E7-D83234CDAC5D}" dt="2023-07-17T17:24:18.409" v="6048" actId="21"/>
          <ac:spMkLst>
            <pc:docMk/>
            <pc:sldMk cId="2218402240" sldId="267"/>
            <ac:spMk id="4" creationId="{7A719103-6FBA-43C3-ACC0-A0A66C27D941}"/>
          </ac:spMkLst>
        </pc:spChg>
        <pc:picChg chg="add del mod">
          <ac:chgData name="Emily Atkins" userId="f78010664a344a44" providerId="LiveId" clId="{C99665A8-C11E-4F49-B5E7-D83234CDAC5D}" dt="2023-07-17T13:33:07.751" v="1932" actId="478"/>
          <ac:picMkLst>
            <pc:docMk/>
            <pc:sldMk cId="2218402240" sldId="267"/>
            <ac:picMk id="2050" creationId="{48EB293A-18D7-2465-19CD-B7C8C1E10881}"/>
          </ac:picMkLst>
        </pc:picChg>
        <pc:picChg chg="add del mod">
          <ac:chgData name="Emily Atkins" userId="f78010664a344a44" providerId="LiveId" clId="{C99665A8-C11E-4F49-B5E7-D83234CDAC5D}" dt="2023-07-17T17:05:42.648" v="4958" actId="478"/>
          <ac:picMkLst>
            <pc:docMk/>
            <pc:sldMk cId="2218402240" sldId="267"/>
            <ac:picMk id="2052" creationId="{BDF9C197-73CD-90CC-DC8C-E013679983EC}"/>
          </ac:picMkLst>
        </pc:picChg>
      </pc:sldChg>
      <pc:sldChg chg="addSp delSp modSp new del mod delAnim modAnim modNotesTx">
        <pc:chgData name="Emily Atkins" userId="f78010664a344a44" providerId="LiveId" clId="{C99665A8-C11E-4F49-B5E7-D83234CDAC5D}" dt="2023-07-17T16:56:50.301" v="4397" actId="47"/>
        <pc:sldMkLst>
          <pc:docMk/>
          <pc:sldMk cId="924607521" sldId="268"/>
        </pc:sldMkLst>
        <pc:spChg chg="mod">
          <ac:chgData name="Emily Atkins" userId="f78010664a344a44" providerId="LiveId" clId="{C99665A8-C11E-4F49-B5E7-D83234CDAC5D}" dt="2023-07-17T16:51:46.237" v="4286" actId="20577"/>
          <ac:spMkLst>
            <pc:docMk/>
            <pc:sldMk cId="924607521" sldId="268"/>
            <ac:spMk id="3" creationId="{E4337494-7320-04A8-680D-55BACAD44CED}"/>
          </ac:spMkLst>
        </pc:spChg>
        <pc:spChg chg="del mod">
          <ac:chgData name="Emily Atkins" userId="f78010664a344a44" providerId="LiveId" clId="{C99665A8-C11E-4F49-B5E7-D83234CDAC5D}" dt="2023-07-17T16:54:32.447" v="4322" actId="21"/>
          <ac:spMkLst>
            <pc:docMk/>
            <pc:sldMk cId="924607521" sldId="268"/>
            <ac:spMk id="4" creationId="{080D1A0E-0985-9B9A-CCDC-1E0E75ABD65C}"/>
          </ac:spMkLst>
        </pc:spChg>
        <pc:spChg chg="add del mod">
          <ac:chgData name="Emily Atkins" userId="f78010664a344a44" providerId="LiveId" clId="{C99665A8-C11E-4F49-B5E7-D83234CDAC5D}" dt="2023-07-17T16:56:03.586" v="4378"/>
          <ac:spMkLst>
            <pc:docMk/>
            <pc:sldMk cId="924607521" sldId="268"/>
            <ac:spMk id="5" creationId="{98707A3D-FE89-AE98-B047-08E2B3293F92}"/>
          </ac:spMkLst>
        </pc:spChg>
        <pc:spChg chg="add del mod">
          <ac:chgData name="Emily Atkins" userId="f78010664a344a44" providerId="LiveId" clId="{C99665A8-C11E-4F49-B5E7-D83234CDAC5D}" dt="2023-07-17T16:55:13.597" v="4355"/>
          <ac:spMkLst>
            <pc:docMk/>
            <pc:sldMk cId="924607521" sldId="268"/>
            <ac:spMk id="7" creationId="{23DDBC38-FAEA-62C4-DE5D-26917AAB3442}"/>
          </ac:spMkLst>
        </pc:spChg>
        <pc:spChg chg="add del mod">
          <ac:chgData name="Emily Atkins" userId="f78010664a344a44" providerId="LiveId" clId="{C99665A8-C11E-4F49-B5E7-D83234CDAC5D}" dt="2023-07-17T16:55:10.375" v="4352" actId="478"/>
          <ac:spMkLst>
            <pc:docMk/>
            <pc:sldMk cId="924607521" sldId="268"/>
            <ac:spMk id="9" creationId="{06B117BD-2A3F-DC9A-12B3-CA779B3D4AF1}"/>
          </ac:spMkLst>
        </pc:spChg>
        <pc:picChg chg="add mod">
          <ac:chgData name="Emily Atkins" userId="f78010664a344a44" providerId="LiveId" clId="{C99665A8-C11E-4F49-B5E7-D83234CDAC5D}" dt="2023-07-17T16:53:23.019" v="4316" actId="1076"/>
          <ac:picMkLst>
            <pc:docMk/>
            <pc:sldMk cId="924607521" sldId="268"/>
            <ac:picMk id="6" creationId="{024DBE4B-1D66-724D-F3AE-AE87544921D0}"/>
          </ac:picMkLst>
        </pc:picChg>
        <pc:picChg chg="add del mod">
          <ac:chgData name="Emily Atkins" userId="f78010664a344a44" providerId="LiveId" clId="{C99665A8-C11E-4F49-B5E7-D83234CDAC5D}" dt="2023-07-17T16:51:32.482" v="4271" actId="478"/>
          <ac:picMkLst>
            <pc:docMk/>
            <pc:sldMk cId="924607521" sldId="268"/>
            <ac:picMk id="1026" creationId="{6C5B419E-10E3-FD85-1AE4-7ED31A374F8E}"/>
          </ac:picMkLst>
        </pc:picChg>
        <pc:picChg chg="add del mod">
          <ac:chgData name="Emily Atkins" userId="f78010664a344a44" providerId="LiveId" clId="{C99665A8-C11E-4F49-B5E7-D83234CDAC5D}" dt="2023-07-17T16:55:31.579" v="4358" actId="21"/>
          <ac:picMkLst>
            <pc:docMk/>
            <pc:sldMk cId="924607521" sldId="268"/>
            <ac:picMk id="1028" creationId="{5B070E16-C9CA-8C49-87B0-3E6A6341B6A4}"/>
          </ac:picMkLst>
        </pc:picChg>
      </pc:sldChg>
      <pc:sldChg chg="addSp delSp modSp new mod delAnim modAnim modNotesTx">
        <pc:chgData name="Emily Atkins" userId="f78010664a344a44" providerId="LiveId" clId="{C99665A8-C11E-4F49-B5E7-D83234CDAC5D}" dt="2023-07-18T12:29:43.863" v="7160" actId="1076"/>
        <pc:sldMkLst>
          <pc:docMk/>
          <pc:sldMk cId="451321997" sldId="269"/>
        </pc:sldMkLst>
        <pc:spChg chg="mod">
          <ac:chgData name="Emily Atkins" userId="f78010664a344a44" providerId="LiveId" clId="{C99665A8-C11E-4F49-B5E7-D83234CDAC5D}" dt="2023-07-17T17:15:59.245" v="5344"/>
          <ac:spMkLst>
            <pc:docMk/>
            <pc:sldMk cId="451321997" sldId="269"/>
            <ac:spMk id="3" creationId="{94924DBD-2E4A-3AE1-45C9-0139C302D0E6}"/>
          </ac:spMkLst>
        </pc:spChg>
        <pc:spChg chg="del">
          <ac:chgData name="Emily Atkins" userId="f78010664a344a44" providerId="LiveId" clId="{C99665A8-C11E-4F49-B5E7-D83234CDAC5D}" dt="2023-07-17T12:39:56.046" v="1598" actId="478"/>
          <ac:spMkLst>
            <pc:docMk/>
            <pc:sldMk cId="451321997" sldId="269"/>
            <ac:spMk id="4" creationId="{5C51CC73-E221-5C02-1BB7-CC98FB4DF898}"/>
          </ac:spMkLst>
        </pc:spChg>
        <pc:spChg chg="add mod">
          <ac:chgData name="Emily Atkins" userId="f78010664a344a44" providerId="LiveId" clId="{C99665A8-C11E-4F49-B5E7-D83234CDAC5D}" dt="2023-07-18T12:29:43.863" v="7160" actId="1076"/>
          <ac:spMkLst>
            <pc:docMk/>
            <pc:sldMk cId="451321997" sldId="269"/>
            <ac:spMk id="8" creationId="{B700AC2B-906A-FA94-C0FA-D31ABB97A211}"/>
          </ac:spMkLst>
        </pc:spChg>
        <pc:picChg chg="add del mod">
          <ac:chgData name="Emily Atkins" userId="f78010664a344a44" providerId="LiveId" clId="{C99665A8-C11E-4F49-B5E7-D83234CDAC5D}" dt="2023-07-17T17:04:24.114" v="4947" actId="478"/>
          <ac:picMkLst>
            <pc:docMk/>
            <pc:sldMk cId="451321997" sldId="269"/>
            <ac:picMk id="4" creationId="{88879D82-DA2F-50FE-2FA7-90D88AAE4621}"/>
          </ac:picMkLst>
        </pc:picChg>
        <pc:picChg chg="add del mod">
          <ac:chgData name="Emily Atkins" userId="f78010664a344a44" providerId="LiveId" clId="{C99665A8-C11E-4F49-B5E7-D83234CDAC5D}" dt="2023-07-17T17:08:19.932" v="5172" actId="21"/>
          <ac:picMkLst>
            <pc:docMk/>
            <pc:sldMk cId="451321997" sldId="269"/>
            <ac:picMk id="5" creationId="{A6212979-9CE1-59CF-A6FC-90DD1964FD73}"/>
          </ac:picMkLst>
        </pc:picChg>
        <pc:picChg chg="add del mod">
          <ac:chgData name="Emily Atkins" userId="f78010664a344a44" providerId="LiveId" clId="{C99665A8-C11E-4F49-B5E7-D83234CDAC5D}" dt="2023-07-17T17:15:37.116" v="5341" actId="21"/>
          <ac:picMkLst>
            <pc:docMk/>
            <pc:sldMk cId="451321997" sldId="269"/>
            <ac:picMk id="6" creationId="{3AAEA1E3-49F5-3F05-ED16-4475F90DAE8A}"/>
          </ac:picMkLst>
        </pc:picChg>
        <pc:picChg chg="add del mod">
          <ac:chgData name="Emily Atkins" userId="f78010664a344a44" providerId="LiveId" clId="{C99665A8-C11E-4F49-B5E7-D83234CDAC5D}" dt="2023-07-17T17:08:29.957" v="5177" actId="21"/>
          <ac:picMkLst>
            <pc:docMk/>
            <pc:sldMk cId="451321997" sldId="269"/>
            <ac:picMk id="4098" creationId="{6282DC3D-AD04-9997-1852-4D9C6666D82A}"/>
          </ac:picMkLst>
        </pc:picChg>
        <pc:picChg chg="add mod">
          <ac:chgData name="Emily Atkins" userId="f78010664a344a44" providerId="LiveId" clId="{C99665A8-C11E-4F49-B5E7-D83234CDAC5D}" dt="2023-07-17T17:17:31.567" v="5494" actId="1076"/>
          <ac:picMkLst>
            <pc:docMk/>
            <pc:sldMk cId="451321997" sldId="269"/>
            <ac:picMk id="4100" creationId="{F5B14FE2-C72D-27A6-A009-7C59A9018A29}"/>
          </ac:picMkLst>
        </pc:picChg>
      </pc:sldChg>
      <pc:sldChg chg="addSp delSp modSp new mod modAnim modNotesTx">
        <pc:chgData name="Emily Atkins" userId="f78010664a344a44" providerId="LiveId" clId="{C99665A8-C11E-4F49-B5E7-D83234CDAC5D}" dt="2023-07-18T12:08:20.125" v="7138" actId="5793"/>
        <pc:sldMkLst>
          <pc:docMk/>
          <pc:sldMk cId="3449959933" sldId="270"/>
        </pc:sldMkLst>
        <pc:spChg chg="mod">
          <ac:chgData name="Emily Atkins" userId="f78010664a344a44" providerId="LiveId" clId="{C99665A8-C11E-4F49-B5E7-D83234CDAC5D}" dt="2023-07-18T11:55:50.773" v="6987" actId="1076"/>
          <ac:spMkLst>
            <pc:docMk/>
            <pc:sldMk cId="3449959933" sldId="270"/>
            <ac:spMk id="3" creationId="{3EC4E3F2-7241-CBE2-06E5-DB8EDC69D268}"/>
          </ac:spMkLst>
        </pc:spChg>
        <pc:spChg chg="mod">
          <ac:chgData name="Emily Atkins" userId="f78010664a344a44" providerId="LiveId" clId="{C99665A8-C11E-4F49-B5E7-D83234CDAC5D}" dt="2023-07-18T12:08:20.125" v="7138" actId="5793"/>
          <ac:spMkLst>
            <pc:docMk/>
            <pc:sldMk cId="3449959933" sldId="270"/>
            <ac:spMk id="4" creationId="{9B96EC72-F9C6-D006-AAE3-953A146B333A}"/>
          </ac:spMkLst>
        </pc:spChg>
        <pc:picChg chg="add mod">
          <ac:chgData name="Emily Atkins" userId="f78010664a344a44" providerId="LiveId" clId="{C99665A8-C11E-4F49-B5E7-D83234CDAC5D}" dt="2023-07-18T11:54:24.155" v="6969" actId="1076"/>
          <ac:picMkLst>
            <pc:docMk/>
            <pc:sldMk cId="3449959933" sldId="270"/>
            <ac:picMk id="5" creationId="{DBE7D827-C51D-F81E-3B89-6253CDC58436}"/>
          </ac:picMkLst>
        </pc:picChg>
        <pc:picChg chg="add del mod">
          <ac:chgData name="Emily Atkins" userId="f78010664a344a44" providerId="LiveId" clId="{C99665A8-C11E-4F49-B5E7-D83234CDAC5D}" dt="2023-07-17T15:13:05.551" v="2245" actId="478"/>
          <ac:picMkLst>
            <pc:docMk/>
            <pc:sldMk cId="3449959933" sldId="270"/>
            <ac:picMk id="5" creationId="{E55A22A3-C92D-ACFA-DD04-650001A6891F}"/>
          </ac:picMkLst>
        </pc:picChg>
        <pc:picChg chg="add del mod">
          <ac:chgData name="Emily Atkins" userId="f78010664a344a44" providerId="LiveId" clId="{C99665A8-C11E-4F49-B5E7-D83234CDAC5D}" dt="2023-07-17T15:12:24.666" v="2240"/>
          <ac:picMkLst>
            <pc:docMk/>
            <pc:sldMk cId="3449959933" sldId="270"/>
            <ac:picMk id="3074" creationId="{57E5AED9-9AA1-7A50-8866-66008E871957}"/>
          </ac:picMkLst>
        </pc:picChg>
        <pc:picChg chg="add del mod">
          <ac:chgData name="Emily Atkins" userId="f78010664a344a44" providerId="LiveId" clId="{C99665A8-C11E-4F49-B5E7-D83234CDAC5D}" dt="2023-07-18T11:54:11.144" v="6964" actId="21"/>
          <ac:picMkLst>
            <pc:docMk/>
            <pc:sldMk cId="3449959933" sldId="270"/>
            <ac:picMk id="3076" creationId="{05B042EA-5310-F2E7-27D0-CC875F35BC1E}"/>
          </ac:picMkLst>
        </pc:picChg>
      </pc:sldChg>
      <pc:sldChg chg="addSp delSp new del mod">
        <pc:chgData name="Emily Atkins" userId="f78010664a344a44" providerId="LiveId" clId="{C99665A8-C11E-4F49-B5E7-D83234CDAC5D}" dt="2023-07-17T15:11:04.518" v="2231" actId="47"/>
        <pc:sldMkLst>
          <pc:docMk/>
          <pc:sldMk cId="939942969" sldId="271"/>
        </pc:sldMkLst>
        <pc:spChg chg="add del">
          <ac:chgData name="Emily Atkins" userId="f78010664a344a44" providerId="LiveId" clId="{C99665A8-C11E-4F49-B5E7-D83234CDAC5D}" dt="2023-07-17T15:11:02.564" v="2230" actId="22"/>
          <ac:spMkLst>
            <pc:docMk/>
            <pc:sldMk cId="939942969" sldId="271"/>
            <ac:spMk id="6" creationId="{17A7FA28-0016-3CBC-561A-F5DB71AEA6D5}"/>
          </ac:spMkLst>
        </pc:spChg>
      </pc:sldChg>
      <pc:sldChg chg="addSp delSp modSp add del mod delAnim modAnim">
        <pc:chgData name="Emily Atkins" userId="f78010664a344a44" providerId="LiveId" clId="{C99665A8-C11E-4F49-B5E7-D83234CDAC5D}" dt="2023-07-17T17:04:41.333" v="4953" actId="47"/>
        <pc:sldMkLst>
          <pc:docMk/>
          <pc:sldMk cId="2549853125" sldId="271"/>
        </pc:sldMkLst>
        <pc:spChg chg="mod">
          <ac:chgData name="Emily Atkins" userId="f78010664a344a44" providerId="LiveId" clId="{C99665A8-C11E-4F49-B5E7-D83234CDAC5D}" dt="2023-07-17T17:00:38.913" v="4800" actId="20577"/>
          <ac:spMkLst>
            <pc:docMk/>
            <pc:sldMk cId="2549853125" sldId="271"/>
            <ac:spMk id="3" creationId="{E4337494-7320-04A8-680D-55BACAD44CED}"/>
          </ac:spMkLst>
        </pc:spChg>
        <pc:spChg chg="mod">
          <ac:chgData name="Emily Atkins" userId="f78010664a344a44" providerId="LiveId" clId="{C99665A8-C11E-4F49-B5E7-D83234CDAC5D}" dt="2023-07-17T17:01:35.491" v="4934" actId="20577"/>
          <ac:spMkLst>
            <pc:docMk/>
            <pc:sldMk cId="2549853125" sldId="271"/>
            <ac:spMk id="4" creationId="{080D1A0E-0985-9B9A-CCDC-1E0E75ABD65C}"/>
          </ac:spMkLst>
        </pc:spChg>
        <pc:spChg chg="del">
          <ac:chgData name="Emily Atkins" userId="f78010664a344a44" providerId="LiveId" clId="{C99665A8-C11E-4F49-B5E7-D83234CDAC5D}" dt="2023-07-17T16:45:37.265" v="3830" actId="478"/>
          <ac:spMkLst>
            <pc:docMk/>
            <pc:sldMk cId="2549853125" sldId="271"/>
            <ac:spMk id="5" creationId="{98707A3D-FE89-AE98-B047-08E2B3293F92}"/>
          </ac:spMkLst>
        </pc:spChg>
        <pc:picChg chg="del">
          <ac:chgData name="Emily Atkins" userId="f78010664a344a44" providerId="LiveId" clId="{C99665A8-C11E-4F49-B5E7-D83234CDAC5D}" dt="2023-07-17T16:46:16.777" v="3831" actId="478"/>
          <ac:picMkLst>
            <pc:docMk/>
            <pc:sldMk cId="2549853125" sldId="271"/>
            <ac:picMk id="1026" creationId="{6C5B419E-10E3-FD85-1AE4-7ED31A374F8E}"/>
          </ac:picMkLst>
        </pc:picChg>
        <pc:picChg chg="add del mod">
          <ac:chgData name="Emily Atkins" userId="f78010664a344a44" providerId="LiveId" clId="{C99665A8-C11E-4F49-B5E7-D83234CDAC5D}" dt="2023-07-17T16:51:02.936" v="4264" actId="21"/>
          <ac:picMkLst>
            <pc:docMk/>
            <pc:sldMk cId="2549853125" sldId="271"/>
            <ac:picMk id="2050" creationId="{37C3E7E3-5889-3D00-7500-E7F39731973B}"/>
          </ac:picMkLst>
        </pc:picChg>
        <pc:picChg chg="add del mod">
          <ac:chgData name="Emily Atkins" userId="f78010664a344a44" providerId="LiveId" clId="{C99665A8-C11E-4F49-B5E7-D83234CDAC5D}" dt="2023-07-17T16:49:42.384" v="4201" actId="478"/>
          <ac:picMkLst>
            <pc:docMk/>
            <pc:sldMk cId="2549853125" sldId="271"/>
            <ac:picMk id="2052" creationId="{E9FE6001-AE98-9481-6BC0-D64F0450EC40}"/>
          </ac:picMkLst>
        </pc:picChg>
      </pc:sldChg>
      <pc:sldChg chg="addSp delSp modSp new mod ord modAnim modNotesTx">
        <pc:chgData name="Emily Atkins" userId="f78010664a344a44" providerId="LiveId" clId="{C99665A8-C11E-4F49-B5E7-D83234CDAC5D}" dt="2023-07-18T12:50:20.666" v="7427" actId="1076"/>
        <pc:sldMkLst>
          <pc:docMk/>
          <pc:sldMk cId="1741836630" sldId="272"/>
        </pc:sldMkLst>
        <pc:spChg chg="mod">
          <ac:chgData name="Emily Atkins" userId="f78010664a344a44" providerId="LiveId" clId="{C99665A8-C11E-4F49-B5E7-D83234CDAC5D}" dt="2023-07-18T11:58:03.043" v="7018" actId="14100"/>
          <ac:spMkLst>
            <pc:docMk/>
            <pc:sldMk cId="1741836630" sldId="272"/>
            <ac:spMk id="3" creationId="{E1E5569E-B906-0B63-CD0D-B2EBD4394C12}"/>
          </ac:spMkLst>
        </pc:spChg>
        <pc:spChg chg="mod">
          <ac:chgData name="Emily Atkins" userId="f78010664a344a44" providerId="LiveId" clId="{C99665A8-C11E-4F49-B5E7-D83234CDAC5D}" dt="2023-07-18T12:50:15.035" v="7425" actId="20577"/>
          <ac:spMkLst>
            <pc:docMk/>
            <pc:sldMk cId="1741836630" sldId="272"/>
            <ac:spMk id="4" creationId="{04182C3D-EAA2-16DB-8CF8-3794289A5831}"/>
          </ac:spMkLst>
        </pc:spChg>
        <pc:picChg chg="add del mod">
          <ac:chgData name="Emily Atkins" userId="f78010664a344a44" providerId="LiveId" clId="{C99665A8-C11E-4F49-B5E7-D83234CDAC5D}" dt="2023-07-18T11:54:19.477" v="6966" actId="21"/>
          <ac:picMkLst>
            <pc:docMk/>
            <pc:sldMk cId="1741836630" sldId="272"/>
            <ac:picMk id="5" creationId="{3F57DEC9-7FAB-4DDD-C5BE-795E864D7A02}"/>
          </ac:picMkLst>
        </pc:picChg>
        <pc:picChg chg="add mod">
          <ac:chgData name="Emily Atkins" userId="f78010664a344a44" providerId="LiveId" clId="{C99665A8-C11E-4F49-B5E7-D83234CDAC5D}" dt="2023-07-18T12:28:37.564" v="7153" actId="1076"/>
          <ac:picMkLst>
            <pc:docMk/>
            <pc:sldMk cId="1741836630" sldId="272"/>
            <ac:picMk id="5" creationId="{95817BCE-DE24-139D-8ED3-7A5A69735712}"/>
          </ac:picMkLst>
        </pc:picChg>
        <pc:picChg chg="add mod">
          <ac:chgData name="Emily Atkins" userId="f78010664a344a44" providerId="LiveId" clId="{C99665A8-C11E-4F49-B5E7-D83234CDAC5D}" dt="2023-07-18T12:50:20.666" v="7427" actId="1076"/>
          <ac:picMkLst>
            <pc:docMk/>
            <pc:sldMk cId="1741836630" sldId="272"/>
            <ac:picMk id="6" creationId="{F42CBA78-F729-3A32-0FE5-37F1563EBC32}"/>
          </ac:picMkLst>
        </pc:picChg>
        <pc:picChg chg="add del mod">
          <ac:chgData name="Emily Atkins" userId="f78010664a344a44" providerId="LiveId" clId="{C99665A8-C11E-4F49-B5E7-D83234CDAC5D}" dt="2023-07-17T17:02:53.601" v="4935" actId="21"/>
          <ac:picMkLst>
            <pc:docMk/>
            <pc:sldMk cId="1741836630" sldId="272"/>
            <ac:picMk id="3074" creationId="{096F1D47-175B-29C9-EF5F-8DFE4754A657}"/>
          </ac:picMkLst>
        </pc:picChg>
      </pc:sldChg>
      <pc:sldChg chg="addSp delSp modSp new mod modAnim modNotesTx">
        <pc:chgData name="Emily Atkins" userId="f78010664a344a44" providerId="LiveId" clId="{C99665A8-C11E-4F49-B5E7-D83234CDAC5D}" dt="2023-07-18T11:51:02.088" v="6921" actId="478"/>
        <pc:sldMkLst>
          <pc:docMk/>
          <pc:sldMk cId="4059519136" sldId="273"/>
        </pc:sldMkLst>
        <pc:spChg chg="mod">
          <ac:chgData name="Emily Atkins" userId="f78010664a344a44" providerId="LiveId" clId="{C99665A8-C11E-4F49-B5E7-D83234CDAC5D}" dt="2023-07-17T17:14:13.330" v="5310" actId="20577"/>
          <ac:spMkLst>
            <pc:docMk/>
            <pc:sldMk cId="4059519136" sldId="273"/>
            <ac:spMk id="3" creationId="{BE06A642-BD98-5347-9381-0B2BBF05724D}"/>
          </ac:spMkLst>
        </pc:spChg>
        <pc:spChg chg="del mod">
          <ac:chgData name="Emily Atkins" userId="f78010664a344a44" providerId="LiveId" clId="{C99665A8-C11E-4F49-B5E7-D83234CDAC5D}" dt="2023-07-17T17:09:26.522" v="5202" actId="478"/>
          <ac:spMkLst>
            <pc:docMk/>
            <pc:sldMk cId="4059519136" sldId="273"/>
            <ac:spMk id="4" creationId="{249C71E9-EA2E-54CB-C328-0C0DA9773385}"/>
          </ac:spMkLst>
        </pc:spChg>
        <pc:spChg chg="add del">
          <ac:chgData name="Emily Atkins" userId="f78010664a344a44" providerId="LiveId" clId="{C99665A8-C11E-4F49-B5E7-D83234CDAC5D}" dt="2023-07-17T17:07:33.749" v="5166" actId="22"/>
          <ac:spMkLst>
            <pc:docMk/>
            <pc:sldMk cId="4059519136" sldId="273"/>
            <ac:spMk id="6" creationId="{FC56F48F-6EA7-7060-81D4-25D43A934320}"/>
          </ac:spMkLst>
        </pc:spChg>
        <pc:picChg chg="add mod">
          <ac:chgData name="Emily Atkins" userId="f78010664a344a44" providerId="LiveId" clId="{C99665A8-C11E-4F49-B5E7-D83234CDAC5D}" dt="2023-07-17T17:09:36.772" v="5205" actId="1076"/>
          <ac:picMkLst>
            <pc:docMk/>
            <pc:sldMk cId="4059519136" sldId="273"/>
            <ac:picMk id="7" creationId="{CC47DD06-9082-6B79-0BE1-2F897F400FEF}"/>
          </ac:picMkLst>
        </pc:picChg>
        <pc:picChg chg="add del mod">
          <ac:chgData name="Emily Atkins" userId="f78010664a344a44" providerId="LiveId" clId="{C99665A8-C11E-4F49-B5E7-D83234CDAC5D}" dt="2023-07-17T17:14:15.087" v="5311" actId="21"/>
          <ac:picMkLst>
            <pc:docMk/>
            <pc:sldMk cId="4059519136" sldId="273"/>
            <ac:picMk id="8" creationId="{5BCCB9E9-75AB-B242-7DA5-FEF571518F0A}"/>
          </ac:picMkLst>
        </pc:picChg>
        <pc:picChg chg="add del mod">
          <ac:chgData name="Emily Atkins" userId="f78010664a344a44" providerId="LiveId" clId="{C99665A8-C11E-4F49-B5E7-D83234CDAC5D}" dt="2023-07-18T11:51:02.088" v="6921" actId="478"/>
          <ac:picMkLst>
            <pc:docMk/>
            <pc:sldMk cId="4059519136" sldId="273"/>
            <ac:picMk id="9" creationId="{44975DEA-250F-32BE-B886-711E4044DD2C}"/>
          </ac:picMkLst>
        </pc:picChg>
      </pc:sldChg>
    </pc:docChg>
  </pc:docChgLst>
  <pc:docChgLst>
    <pc:chgData name="Emily Atkins" userId="e5bef123-dc29-4c5b-94e9-f2ca1e50e9c2" providerId="ADAL" clId="{83AC9D6F-E12F-4714-BEA5-D1D925D4868D}"/>
    <pc:docChg chg="undo redo custSel addSld delSld modSld sldOrd">
      <pc:chgData name="Emily Atkins" userId="e5bef123-dc29-4c5b-94e9-f2ca1e50e9c2" providerId="ADAL" clId="{83AC9D6F-E12F-4714-BEA5-D1D925D4868D}" dt="2023-08-03T12:16:26.872" v="4174" actId="20577"/>
      <pc:docMkLst>
        <pc:docMk/>
      </pc:docMkLst>
      <pc:sldChg chg="modSp mod modAnim">
        <pc:chgData name="Emily Atkins" userId="e5bef123-dc29-4c5b-94e9-f2ca1e50e9c2" providerId="ADAL" clId="{83AC9D6F-E12F-4714-BEA5-D1D925D4868D}" dt="2023-08-02T10:45:11.381" v="3812" actId="20577"/>
        <pc:sldMkLst>
          <pc:docMk/>
          <pc:sldMk cId="1973937883" sldId="260"/>
        </pc:sldMkLst>
        <pc:spChg chg="mod">
          <ac:chgData name="Emily Atkins" userId="e5bef123-dc29-4c5b-94e9-f2ca1e50e9c2" providerId="ADAL" clId="{83AC9D6F-E12F-4714-BEA5-D1D925D4868D}" dt="2023-08-02T10:45:11.381" v="3812" actId="20577"/>
          <ac:spMkLst>
            <pc:docMk/>
            <pc:sldMk cId="1973937883" sldId="260"/>
            <ac:spMk id="4" creationId="{BD38ED7D-9B15-D088-146D-0211993D976B}"/>
          </ac:spMkLst>
        </pc:spChg>
      </pc:sldChg>
      <pc:sldChg chg="delSp modSp mod ord delAnim modAnim modNotesTx">
        <pc:chgData name="Emily Atkins" userId="e5bef123-dc29-4c5b-94e9-f2ca1e50e9c2" providerId="ADAL" clId="{83AC9D6F-E12F-4714-BEA5-D1D925D4868D}" dt="2023-08-03T12:14:13.752" v="4167" actId="20577"/>
        <pc:sldMkLst>
          <pc:docMk/>
          <pc:sldMk cId="3754180460" sldId="264"/>
        </pc:sldMkLst>
        <pc:spChg chg="mod">
          <ac:chgData name="Emily Atkins" userId="e5bef123-dc29-4c5b-94e9-f2ca1e50e9c2" providerId="ADAL" clId="{83AC9D6F-E12F-4714-BEA5-D1D925D4868D}" dt="2023-07-24T15:28:04.399" v="2382" actId="20577"/>
          <ac:spMkLst>
            <pc:docMk/>
            <pc:sldMk cId="3754180460" sldId="264"/>
            <ac:spMk id="3" creationId="{FA1BB0C6-8A78-8664-1B14-A2B7C5D3D78C}"/>
          </ac:spMkLst>
        </pc:spChg>
        <pc:spChg chg="mod">
          <ac:chgData name="Emily Atkins" userId="e5bef123-dc29-4c5b-94e9-f2ca1e50e9c2" providerId="ADAL" clId="{83AC9D6F-E12F-4714-BEA5-D1D925D4868D}" dt="2023-08-03T12:14:13.752" v="4167" actId="20577"/>
          <ac:spMkLst>
            <pc:docMk/>
            <pc:sldMk cId="3754180460" sldId="264"/>
            <ac:spMk id="4" creationId="{46274020-DCA1-2924-CAAB-7D25DC4BE888}"/>
          </ac:spMkLst>
        </pc:spChg>
        <pc:spChg chg="del mod">
          <ac:chgData name="Emily Atkins" userId="e5bef123-dc29-4c5b-94e9-f2ca1e50e9c2" providerId="ADAL" clId="{83AC9D6F-E12F-4714-BEA5-D1D925D4868D}" dt="2023-07-24T15:28:40.771" v="2394" actId="478"/>
          <ac:spMkLst>
            <pc:docMk/>
            <pc:sldMk cId="3754180460" sldId="264"/>
            <ac:spMk id="5" creationId="{3CDC88F1-A3F7-56BD-4F6B-E8FEC6F44BA2}"/>
          </ac:spMkLst>
        </pc:spChg>
        <pc:spChg chg="mod">
          <ac:chgData name="Emily Atkins" userId="e5bef123-dc29-4c5b-94e9-f2ca1e50e9c2" providerId="ADAL" clId="{83AC9D6F-E12F-4714-BEA5-D1D925D4868D}" dt="2023-08-01T16:02:51.735" v="3264" actId="20577"/>
          <ac:spMkLst>
            <pc:docMk/>
            <pc:sldMk cId="3754180460" sldId="264"/>
            <ac:spMk id="6" creationId="{0602A317-D627-B717-9DEF-BAF5D30F06C1}"/>
          </ac:spMkLst>
        </pc:spChg>
        <pc:spChg chg="mod">
          <ac:chgData name="Emily Atkins" userId="e5bef123-dc29-4c5b-94e9-f2ca1e50e9c2" providerId="ADAL" clId="{83AC9D6F-E12F-4714-BEA5-D1D925D4868D}" dt="2023-07-24T15:29:39.526" v="2398" actId="1076"/>
          <ac:spMkLst>
            <pc:docMk/>
            <pc:sldMk cId="3754180460" sldId="264"/>
            <ac:spMk id="7" creationId="{32777A6F-634C-547E-E5F8-BB9B67077E10}"/>
          </ac:spMkLst>
        </pc:spChg>
      </pc:sldChg>
      <pc:sldChg chg="addSp delSp modSp mod modAnim">
        <pc:chgData name="Emily Atkins" userId="e5bef123-dc29-4c5b-94e9-f2ca1e50e9c2" providerId="ADAL" clId="{83AC9D6F-E12F-4714-BEA5-D1D925D4868D}" dt="2023-08-01T16:33:16.224" v="3510" actId="20577"/>
        <pc:sldMkLst>
          <pc:docMk/>
          <pc:sldMk cId="2328466598" sldId="265"/>
        </pc:sldMkLst>
        <pc:spChg chg="mod">
          <ac:chgData name="Emily Atkins" userId="e5bef123-dc29-4c5b-94e9-f2ca1e50e9c2" providerId="ADAL" clId="{83AC9D6F-E12F-4714-BEA5-D1D925D4868D}" dt="2023-08-01T16:31:24.140" v="3477" actId="20577"/>
          <ac:spMkLst>
            <pc:docMk/>
            <pc:sldMk cId="2328466598" sldId="265"/>
            <ac:spMk id="4" creationId="{7A719103-6FBA-43C3-ACC0-A0A66C27D941}"/>
          </ac:spMkLst>
        </pc:spChg>
        <pc:spChg chg="add del mod">
          <ac:chgData name="Emily Atkins" userId="e5bef123-dc29-4c5b-94e9-f2ca1e50e9c2" providerId="ADAL" clId="{83AC9D6F-E12F-4714-BEA5-D1D925D4868D}" dt="2023-08-01T16:33:16.224" v="3510" actId="20577"/>
          <ac:spMkLst>
            <pc:docMk/>
            <pc:sldMk cId="2328466598" sldId="265"/>
            <ac:spMk id="5" creationId="{06AFA9E1-3F73-EF7C-1BBA-2C3400A5BA01}"/>
          </ac:spMkLst>
        </pc:spChg>
        <pc:picChg chg="add mod">
          <ac:chgData name="Emily Atkins" userId="e5bef123-dc29-4c5b-94e9-f2ca1e50e9c2" providerId="ADAL" clId="{83AC9D6F-E12F-4714-BEA5-D1D925D4868D}" dt="2023-07-24T14:37:02.332" v="2310" actId="1076"/>
          <ac:picMkLst>
            <pc:docMk/>
            <pc:sldMk cId="2328466598" sldId="265"/>
            <ac:picMk id="2050" creationId="{0E216522-FCF6-A706-36B9-559A3D2D1521}"/>
          </ac:picMkLst>
        </pc:picChg>
        <pc:picChg chg="add del">
          <ac:chgData name="Emily Atkins" userId="e5bef123-dc29-4c5b-94e9-f2ca1e50e9c2" providerId="ADAL" clId="{83AC9D6F-E12F-4714-BEA5-D1D925D4868D}" dt="2023-07-24T14:35:58.782" v="2282" actId="21"/>
          <ac:picMkLst>
            <pc:docMk/>
            <pc:sldMk cId="2328466598" sldId="265"/>
            <ac:picMk id="7170" creationId="{638D0A13-1BD6-2289-2164-F3C8482D2720}"/>
          </ac:picMkLst>
        </pc:picChg>
      </pc:sldChg>
      <pc:sldChg chg="ord">
        <pc:chgData name="Emily Atkins" userId="e5bef123-dc29-4c5b-94e9-f2ca1e50e9c2" providerId="ADAL" clId="{83AC9D6F-E12F-4714-BEA5-D1D925D4868D}" dt="2023-08-01T16:28:52.706" v="3467"/>
        <pc:sldMkLst>
          <pc:docMk/>
          <pc:sldMk cId="3529487294" sldId="266"/>
        </pc:sldMkLst>
      </pc:sldChg>
      <pc:sldChg chg="modSp mod modAnim modNotesTx">
        <pc:chgData name="Emily Atkins" userId="e5bef123-dc29-4c5b-94e9-f2ca1e50e9c2" providerId="ADAL" clId="{83AC9D6F-E12F-4714-BEA5-D1D925D4868D}" dt="2023-08-03T12:15:38.410" v="4173"/>
        <pc:sldMkLst>
          <pc:docMk/>
          <pc:sldMk cId="451321997" sldId="269"/>
        </pc:sldMkLst>
        <pc:spChg chg="mod">
          <ac:chgData name="Emily Atkins" userId="e5bef123-dc29-4c5b-94e9-f2ca1e50e9c2" providerId="ADAL" clId="{83AC9D6F-E12F-4714-BEA5-D1D925D4868D}" dt="2023-08-01T16:09:14.714" v="3444" actId="113"/>
          <ac:spMkLst>
            <pc:docMk/>
            <pc:sldMk cId="451321997" sldId="269"/>
            <ac:spMk id="3" creationId="{94924DBD-2E4A-3AE1-45C9-0139C302D0E6}"/>
          </ac:spMkLst>
        </pc:spChg>
        <pc:spChg chg="mod">
          <ac:chgData name="Emily Atkins" userId="e5bef123-dc29-4c5b-94e9-f2ca1e50e9c2" providerId="ADAL" clId="{83AC9D6F-E12F-4714-BEA5-D1D925D4868D}" dt="2023-08-01T16:23:41.643" v="3461" actId="115"/>
          <ac:spMkLst>
            <pc:docMk/>
            <pc:sldMk cId="451321997" sldId="269"/>
            <ac:spMk id="8" creationId="{B700AC2B-906A-FA94-C0FA-D31ABB97A211}"/>
          </ac:spMkLst>
        </pc:spChg>
      </pc:sldChg>
      <pc:sldChg chg="addSp modSp mod ord modAnim modNotesTx">
        <pc:chgData name="Emily Atkins" userId="e5bef123-dc29-4c5b-94e9-f2ca1e50e9c2" providerId="ADAL" clId="{83AC9D6F-E12F-4714-BEA5-D1D925D4868D}" dt="2023-08-02T10:46:57.351" v="3936" actId="20577"/>
        <pc:sldMkLst>
          <pc:docMk/>
          <pc:sldMk cId="3449959933" sldId="270"/>
        </pc:sldMkLst>
        <pc:spChg chg="mod">
          <ac:chgData name="Emily Atkins" userId="e5bef123-dc29-4c5b-94e9-f2ca1e50e9c2" providerId="ADAL" clId="{83AC9D6F-E12F-4714-BEA5-D1D925D4868D}" dt="2023-08-01T15:59:18.958" v="3249" actId="20577"/>
          <ac:spMkLst>
            <pc:docMk/>
            <pc:sldMk cId="3449959933" sldId="270"/>
            <ac:spMk id="3" creationId="{3EC4E3F2-7241-CBE2-06E5-DB8EDC69D268}"/>
          </ac:spMkLst>
        </pc:spChg>
        <pc:spChg chg="mod">
          <ac:chgData name="Emily Atkins" userId="e5bef123-dc29-4c5b-94e9-f2ca1e50e9c2" providerId="ADAL" clId="{83AC9D6F-E12F-4714-BEA5-D1D925D4868D}" dt="2023-08-01T15:58:27.797" v="3172" actId="20577"/>
          <ac:spMkLst>
            <pc:docMk/>
            <pc:sldMk cId="3449959933" sldId="270"/>
            <ac:spMk id="4" creationId="{9B96EC72-F9C6-D006-AAE3-953A146B333A}"/>
          </ac:spMkLst>
        </pc:spChg>
        <pc:spChg chg="add mod">
          <ac:chgData name="Emily Atkins" userId="e5bef123-dc29-4c5b-94e9-f2ca1e50e9c2" providerId="ADAL" clId="{83AC9D6F-E12F-4714-BEA5-D1D925D4868D}" dt="2023-08-01T16:01:19.292" v="3256" actId="3626"/>
          <ac:spMkLst>
            <pc:docMk/>
            <pc:sldMk cId="3449959933" sldId="270"/>
            <ac:spMk id="6" creationId="{FB57593C-DF74-06AB-41D2-84AE7F00DE65}"/>
          </ac:spMkLst>
        </pc:spChg>
        <pc:spChg chg="add mod">
          <ac:chgData name="Emily Atkins" userId="e5bef123-dc29-4c5b-94e9-f2ca1e50e9c2" providerId="ADAL" clId="{83AC9D6F-E12F-4714-BEA5-D1D925D4868D}" dt="2023-08-02T10:46:57.351" v="3936" actId="20577"/>
          <ac:spMkLst>
            <pc:docMk/>
            <pc:sldMk cId="3449959933" sldId="270"/>
            <ac:spMk id="7" creationId="{FCFD339C-08BC-8525-3202-EE172E8C2C59}"/>
          </ac:spMkLst>
        </pc:spChg>
        <pc:picChg chg="mod">
          <ac:chgData name="Emily Atkins" userId="e5bef123-dc29-4c5b-94e9-f2ca1e50e9c2" providerId="ADAL" clId="{83AC9D6F-E12F-4714-BEA5-D1D925D4868D}" dt="2023-08-01T15:55:58.475" v="3130" actId="1076"/>
          <ac:picMkLst>
            <pc:docMk/>
            <pc:sldMk cId="3449959933" sldId="270"/>
            <ac:picMk id="5" creationId="{DBE7D827-C51D-F81E-3B89-6253CDC58436}"/>
          </ac:picMkLst>
        </pc:picChg>
      </pc:sldChg>
      <pc:sldChg chg="modSp ord modNotesTx">
        <pc:chgData name="Emily Atkins" userId="e5bef123-dc29-4c5b-94e9-f2ca1e50e9c2" providerId="ADAL" clId="{83AC9D6F-E12F-4714-BEA5-D1D925D4868D}" dt="2023-08-03T12:06:27.792" v="4092" actId="1076"/>
        <pc:sldMkLst>
          <pc:docMk/>
          <pc:sldMk cId="1741836630" sldId="272"/>
        </pc:sldMkLst>
        <pc:spChg chg="mod">
          <ac:chgData name="Emily Atkins" userId="e5bef123-dc29-4c5b-94e9-f2ca1e50e9c2" providerId="ADAL" clId="{83AC9D6F-E12F-4714-BEA5-D1D925D4868D}" dt="2023-07-24T15:31:25.691" v="2452" actId="20577"/>
          <ac:spMkLst>
            <pc:docMk/>
            <pc:sldMk cId="1741836630" sldId="272"/>
            <ac:spMk id="3" creationId="{E1E5569E-B906-0B63-CD0D-B2EBD4394C12}"/>
          </ac:spMkLst>
        </pc:spChg>
        <pc:picChg chg="mod">
          <ac:chgData name="Emily Atkins" userId="e5bef123-dc29-4c5b-94e9-f2ca1e50e9c2" providerId="ADAL" clId="{83AC9D6F-E12F-4714-BEA5-D1D925D4868D}" dt="2023-08-03T12:06:27.792" v="4092" actId="1076"/>
          <ac:picMkLst>
            <pc:docMk/>
            <pc:sldMk cId="1741836630" sldId="272"/>
            <ac:picMk id="6" creationId="{F42CBA78-F729-3A32-0FE5-37F1563EBC32}"/>
          </ac:picMkLst>
        </pc:picChg>
      </pc:sldChg>
      <pc:sldChg chg="addSp delSp modSp mod delAnim modAnim">
        <pc:chgData name="Emily Atkins" userId="e5bef123-dc29-4c5b-94e9-f2ca1e50e9c2" providerId="ADAL" clId="{83AC9D6F-E12F-4714-BEA5-D1D925D4868D}" dt="2023-08-02T11:05:50.612" v="4086" actId="732"/>
        <pc:sldMkLst>
          <pc:docMk/>
          <pc:sldMk cId="4059519136" sldId="273"/>
        </pc:sldMkLst>
        <pc:picChg chg="add mod">
          <ac:chgData name="Emily Atkins" userId="e5bef123-dc29-4c5b-94e9-f2ca1e50e9c2" providerId="ADAL" clId="{83AC9D6F-E12F-4714-BEA5-D1D925D4868D}" dt="2023-08-02T10:58:05.572" v="4063" actId="688"/>
          <ac:picMkLst>
            <pc:docMk/>
            <pc:sldMk cId="4059519136" sldId="273"/>
            <ac:picMk id="4" creationId="{E9A2D150-FCDE-A57C-AE88-747A57C8CCDD}"/>
          </ac:picMkLst>
        </pc:picChg>
        <pc:picChg chg="add mod modCrop">
          <ac:chgData name="Emily Atkins" userId="e5bef123-dc29-4c5b-94e9-f2ca1e50e9c2" providerId="ADAL" clId="{83AC9D6F-E12F-4714-BEA5-D1D925D4868D}" dt="2023-08-02T10:56:24.225" v="4037" actId="1076"/>
          <ac:picMkLst>
            <pc:docMk/>
            <pc:sldMk cId="4059519136" sldId="273"/>
            <ac:picMk id="5" creationId="{44975DEA-250F-32BE-B886-711E4044DD2C}"/>
          </ac:picMkLst>
        </pc:picChg>
        <pc:picChg chg="add mod modCrop">
          <ac:chgData name="Emily Atkins" userId="e5bef123-dc29-4c5b-94e9-f2ca1e50e9c2" providerId="ADAL" clId="{83AC9D6F-E12F-4714-BEA5-D1D925D4868D}" dt="2023-08-02T10:55:11.656" v="4030" actId="14100"/>
          <ac:picMkLst>
            <pc:docMk/>
            <pc:sldMk cId="4059519136" sldId="273"/>
            <ac:picMk id="6" creationId="{44975DEA-250F-32BE-B886-711E4044DD2C}"/>
          </ac:picMkLst>
        </pc:picChg>
        <pc:picChg chg="add mod modCrop">
          <ac:chgData name="Emily Atkins" userId="e5bef123-dc29-4c5b-94e9-f2ca1e50e9c2" providerId="ADAL" clId="{83AC9D6F-E12F-4714-BEA5-D1D925D4868D}" dt="2023-08-02T11:05:50.612" v="4086" actId="732"/>
          <ac:picMkLst>
            <pc:docMk/>
            <pc:sldMk cId="4059519136" sldId="273"/>
            <ac:picMk id="7" creationId="{44975DEA-250F-32BE-B886-711E4044DD2C}"/>
          </ac:picMkLst>
        </pc:picChg>
        <pc:picChg chg="del">
          <ac:chgData name="Emily Atkins" userId="e5bef123-dc29-4c5b-94e9-f2ca1e50e9c2" providerId="ADAL" clId="{83AC9D6F-E12F-4714-BEA5-D1D925D4868D}" dt="2023-07-25T07:54:15.788" v="3076" actId="478"/>
          <ac:picMkLst>
            <pc:docMk/>
            <pc:sldMk cId="4059519136" sldId="273"/>
            <ac:picMk id="7" creationId="{CC47DD06-9082-6B79-0BE1-2F897F400FEF}"/>
          </ac:picMkLst>
        </pc:picChg>
        <pc:picChg chg="add del mod">
          <ac:chgData name="Emily Atkins" userId="e5bef123-dc29-4c5b-94e9-f2ca1e50e9c2" providerId="ADAL" clId="{83AC9D6F-E12F-4714-BEA5-D1D925D4868D}" dt="2023-08-02T10:57:42" v="4042" actId="478"/>
          <ac:picMkLst>
            <pc:docMk/>
            <pc:sldMk cId="4059519136" sldId="273"/>
            <ac:picMk id="8" creationId="{44975DEA-250F-32BE-B886-711E4044DD2C}"/>
          </ac:picMkLst>
        </pc:picChg>
        <pc:picChg chg="del mod">
          <ac:chgData name="Emily Atkins" userId="e5bef123-dc29-4c5b-94e9-f2ca1e50e9c2" providerId="ADAL" clId="{83AC9D6F-E12F-4714-BEA5-D1D925D4868D}" dt="2023-08-02T10:48:25.498" v="3998" actId="21"/>
          <ac:picMkLst>
            <pc:docMk/>
            <pc:sldMk cId="4059519136" sldId="273"/>
            <ac:picMk id="9" creationId="{44975DEA-250F-32BE-B886-711E4044DD2C}"/>
          </ac:picMkLst>
        </pc:picChg>
        <pc:picChg chg="add mod modCrop">
          <ac:chgData name="Emily Atkins" userId="e5bef123-dc29-4c5b-94e9-f2ca1e50e9c2" providerId="ADAL" clId="{83AC9D6F-E12F-4714-BEA5-D1D925D4868D}" dt="2023-08-02T10:58:52.829" v="4074" actId="1076"/>
          <ac:picMkLst>
            <pc:docMk/>
            <pc:sldMk cId="4059519136" sldId="273"/>
            <ac:picMk id="10" creationId="{44975DEA-250F-32BE-B886-711E4044DD2C}"/>
          </ac:picMkLst>
        </pc:picChg>
      </pc:sldChg>
      <pc:sldChg chg="modSp del mod">
        <pc:chgData name="Emily Atkins" userId="e5bef123-dc29-4c5b-94e9-f2ca1e50e9c2" providerId="ADAL" clId="{83AC9D6F-E12F-4714-BEA5-D1D925D4868D}" dt="2023-07-24T14:25:48.336" v="1618" actId="47"/>
        <pc:sldMkLst>
          <pc:docMk/>
          <pc:sldMk cId="223997464" sldId="274"/>
        </pc:sldMkLst>
        <pc:spChg chg="mod">
          <ac:chgData name="Emily Atkins" userId="e5bef123-dc29-4c5b-94e9-f2ca1e50e9c2" providerId="ADAL" clId="{83AC9D6F-E12F-4714-BEA5-D1D925D4868D}" dt="2023-07-24T14:12:36.220" v="518" actId="20577"/>
          <ac:spMkLst>
            <pc:docMk/>
            <pc:sldMk cId="223997464" sldId="274"/>
            <ac:spMk id="4" creationId="{10F4DCE4-E3CE-7B1D-E101-78AB30894DDD}"/>
          </ac:spMkLst>
        </pc:spChg>
      </pc:sldChg>
      <pc:sldChg chg="addSp delSp modSp new mod ord delAnim modAnim modNotesTx">
        <pc:chgData name="Emily Atkins" userId="e5bef123-dc29-4c5b-94e9-f2ca1e50e9c2" providerId="ADAL" clId="{83AC9D6F-E12F-4714-BEA5-D1D925D4868D}" dt="2023-08-03T12:15:26.962" v="4172" actId="1076"/>
        <pc:sldMkLst>
          <pc:docMk/>
          <pc:sldMk cId="2716712198" sldId="275"/>
        </pc:sldMkLst>
        <pc:spChg chg="mod">
          <ac:chgData name="Emily Atkins" userId="e5bef123-dc29-4c5b-94e9-f2ca1e50e9c2" providerId="ADAL" clId="{83AC9D6F-E12F-4714-BEA5-D1D925D4868D}" dt="2023-07-24T14:31:40.689" v="2159" actId="20577"/>
          <ac:spMkLst>
            <pc:docMk/>
            <pc:sldMk cId="2716712198" sldId="275"/>
            <ac:spMk id="3" creationId="{AF1CCE38-126E-ACF4-B881-F1D77EAF0E1D}"/>
          </ac:spMkLst>
        </pc:spChg>
        <pc:spChg chg="mod">
          <ac:chgData name="Emily Atkins" userId="e5bef123-dc29-4c5b-94e9-f2ca1e50e9c2" providerId="ADAL" clId="{83AC9D6F-E12F-4714-BEA5-D1D925D4868D}" dt="2023-08-01T16:09:21.510" v="3445" actId="1076"/>
          <ac:spMkLst>
            <pc:docMk/>
            <pc:sldMk cId="2716712198" sldId="275"/>
            <ac:spMk id="4" creationId="{D5CEBD3C-64C3-7085-2422-9CD5C61A4921}"/>
          </ac:spMkLst>
        </pc:spChg>
        <pc:spChg chg="add del mod">
          <ac:chgData name="Emily Atkins" userId="e5bef123-dc29-4c5b-94e9-f2ca1e50e9c2" providerId="ADAL" clId="{83AC9D6F-E12F-4714-BEA5-D1D925D4868D}" dt="2023-08-01T16:06:06.891" v="3278"/>
          <ac:spMkLst>
            <pc:docMk/>
            <pc:sldMk cId="2716712198" sldId="275"/>
            <ac:spMk id="6" creationId="{3858A95E-6393-B0E7-B16E-6EAE0266CB88}"/>
          </ac:spMkLst>
        </pc:spChg>
        <pc:picChg chg="add del mod">
          <ac:chgData name="Emily Atkins" userId="e5bef123-dc29-4c5b-94e9-f2ca1e50e9c2" providerId="ADAL" clId="{83AC9D6F-E12F-4714-BEA5-D1D925D4868D}" dt="2023-08-01T16:06:26.922" v="3297" actId="478"/>
          <ac:picMkLst>
            <pc:docMk/>
            <pc:sldMk cId="2716712198" sldId="275"/>
            <ac:picMk id="5" creationId="{8FB62215-33B1-5D84-B4B9-032C1838730E}"/>
          </ac:picMkLst>
        </pc:picChg>
        <pc:picChg chg="add mod">
          <ac:chgData name="Emily Atkins" userId="e5bef123-dc29-4c5b-94e9-f2ca1e50e9c2" providerId="ADAL" clId="{83AC9D6F-E12F-4714-BEA5-D1D925D4868D}" dt="2023-08-03T12:15:26.962" v="4172" actId="1076"/>
          <ac:picMkLst>
            <pc:docMk/>
            <pc:sldMk cId="2716712198" sldId="275"/>
            <ac:picMk id="7" creationId="{28BF60B5-8DBF-965C-9E75-D95EBEE4670B}"/>
          </ac:picMkLst>
        </pc:picChg>
      </pc:sldChg>
      <pc:sldChg chg="addSp delSp modSp new mod ord">
        <pc:chgData name="Emily Atkins" userId="e5bef123-dc29-4c5b-94e9-f2ca1e50e9c2" providerId="ADAL" clId="{83AC9D6F-E12F-4714-BEA5-D1D925D4868D}" dt="2023-08-02T12:02:36.586" v="4088"/>
        <pc:sldMkLst>
          <pc:docMk/>
          <pc:sldMk cId="888182679" sldId="276"/>
        </pc:sldMkLst>
        <pc:spChg chg="mod">
          <ac:chgData name="Emily Atkins" userId="e5bef123-dc29-4c5b-94e9-f2ca1e50e9c2" providerId="ADAL" clId="{83AC9D6F-E12F-4714-BEA5-D1D925D4868D}" dt="2023-07-24T14:37:11.704" v="2317" actId="20577"/>
          <ac:spMkLst>
            <pc:docMk/>
            <pc:sldMk cId="888182679" sldId="276"/>
            <ac:spMk id="3" creationId="{0544D8FC-7808-8DB2-06DE-077241EBE4BA}"/>
          </ac:spMkLst>
        </pc:spChg>
        <pc:spChg chg="del">
          <ac:chgData name="Emily Atkins" userId="e5bef123-dc29-4c5b-94e9-f2ca1e50e9c2" providerId="ADAL" clId="{83AC9D6F-E12F-4714-BEA5-D1D925D4868D}" dt="2023-07-24T14:11:46.952" v="502" actId="478"/>
          <ac:spMkLst>
            <pc:docMk/>
            <pc:sldMk cId="888182679" sldId="276"/>
            <ac:spMk id="4" creationId="{0E3D55E4-2855-B959-5FDF-4A6998088BD2}"/>
          </ac:spMkLst>
        </pc:spChg>
        <pc:picChg chg="add del mod">
          <ac:chgData name="Emily Atkins" userId="e5bef123-dc29-4c5b-94e9-f2ca1e50e9c2" providerId="ADAL" clId="{83AC9D6F-E12F-4714-BEA5-D1D925D4868D}" dt="2023-07-24T14:35:47.145" v="2266"/>
          <ac:picMkLst>
            <pc:docMk/>
            <pc:sldMk cId="888182679" sldId="276"/>
            <ac:picMk id="5" creationId="{7CD86FD2-0F12-6881-9941-C6B9B6B23F4C}"/>
          </ac:picMkLst>
        </pc:picChg>
        <pc:picChg chg="add del mod">
          <ac:chgData name="Emily Atkins" userId="e5bef123-dc29-4c5b-94e9-f2ca1e50e9c2" providerId="ADAL" clId="{83AC9D6F-E12F-4714-BEA5-D1D925D4868D}" dt="2023-07-24T14:36:14.099" v="2295"/>
          <ac:picMkLst>
            <pc:docMk/>
            <pc:sldMk cId="888182679" sldId="276"/>
            <ac:picMk id="6" creationId="{F990499F-5B82-1CB3-B371-BFC0D8B175AD}"/>
          </ac:picMkLst>
        </pc:picChg>
        <pc:picChg chg="add del mod">
          <ac:chgData name="Emily Atkins" userId="e5bef123-dc29-4c5b-94e9-f2ca1e50e9c2" providerId="ADAL" clId="{83AC9D6F-E12F-4714-BEA5-D1D925D4868D}" dt="2023-07-24T14:36:39.377" v="2306" actId="1076"/>
          <ac:picMkLst>
            <pc:docMk/>
            <pc:sldMk cId="888182679" sldId="276"/>
            <ac:picMk id="1026" creationId="{F6066896-81A5-DC1D-5D1F-80B04BBFBB21}"/>
          </ac:picMkLst>
        </pc:picChg>
      </pc:sldChg>
      <pc:sldChg chg="addSp delSp modSp new mod modAnim modNotesTx">
        <pc:chgData name="Emily Atkins" userId="e5bef123-dc29-4c5b-94e9-f2ca1e50e9c2" providerId="ADAL" clId="{83AC9D6F-E12F-4714-BEA5-D1D925D4868D}" dt="2023-08-03T12:16:26.872" v="4174" actId="20577"/>
        <pc:sldMkLst>
          <pc:docMk/>
          <pc:sldMk cId="1521611572" sldId="277"/>
        </pc:sldMkLst>
        <pc:spChg chg="mod">
          <ac:chgData name="Emily Atkins" userId="e5bef123-dc29-4c5b-94e9-f2ca1e50e9c2" providerId="ADAL" clId="{83AC9D6F-E12F-4714-BEA5-D1D925D4868D}" dt="2023-08-03T12:10:00.071" v="4156" actId="6549"/>
          <ac:spMkLst>
            <pc:docMk/>
            <pc:sldMk cId="1521611572" sldId="277"/>
            <ac:spMk id="3" creationId="{4E24C2C3-A93D-A7C4-90B4-E0E1FE9A6C62}"/>
          </ac:spMkLst>
        </pc:spChg>
        <pc:spChg chg="mod">
          <ac:chgData name="Emily Atkins" userId="e5bef123-dc29-4c5b-94e9-f2ca1e50e9c2" providerId="ADAL" clId="{83AC9D6F-E12F-4714-BEA5-D1D925D4868D}" dt="2023-07-24T14:33:19.254" v="2189" actId="313"/>
          <ac:spMkLst>
            <pc:docMk/>
            <pc:sldMk cId="1521611572" sldId="277"/>
            <ac:spMk id="4" creationId="{623F5224-DD2B-B478-DB29-FA32F93F53BC}"/>
          </ac:spMkLst>
        </pc:spChg>
        <pc:spChg chg="add mod">
          <ac:chgData name="Emily Atkins" userId="e5bef123-dc29-4c5b-94e9-f2ca1e50e9c2" providerId="ADAL" clId="{83AC9D6F-E12F-4714-BEA5-D1D925D4868D}" dt="2023-08-03T12:16:26.872" v="4174" actId="20577"/>
          <ac:spMkLst>
            <pc:docMk/>
            <pc:sldMk cId="1521611572" sldId="277"/>
            <ac:spMk id="5" creationId="{BE9A44C0-4EC9-DDCE-0DE8-06AD71441403}"/>
          </ac:spMkLst>
        </pc:spChg>
        <pc:spChg chg="add del mod">
          <ac:chgData name="Emily Atkins" userId="e5bef123-dc29-4c5b-94e9-f2ca1e50e9c2" providerId="ADAL" clId="{83AC9D6F-E12F-4714-BEA5-D1D925D4868D}" dt="2023-07-24T14:34:42.223" v="2239" actId="113"/>
          <ac:spMkLst>
            <pc:docMk/>
            <pc:sldMk cId="1521611572" sldId="277"/>
            <ac:spMk id="6" creationId="{05CD93C0-6816-2676-42B6-6FF2FD688300}"/>
          </ac:spMkLst>
        </pc:spChg>
        <pc:spChg chg="add mod">
          <ac:chgData name="Emily Atkins" userId="e5bef123-dc29-4c5b-94e9-f2ca1e50e9c2" providerId="ADAL" clId="{83AC9D6F-E12F-4714-BEA5-D1D925D4868D}" dt="2023-07-24T14:34:45.842" v="2243" actId="113"/>
          <ac:spMkLst>
            <pc:docMk/>
            <pc:sldMk cId="1521611572" sldId="277"/>
            <ac:spMk id="7" creationId="{0F672355-12AE-1FA5-62E7-6636B668F905}"/>
          </ac:spMkLst>
        </pc:spChg>
      </pc:sldChg>
      <pc:sldChg chg="addSp delSp modSp new mod modAnim modNotesTx">
        <pc:chgData name="Emily Atkins" userId="e5bef123-dc29-4c5b-94e9-f2ca1e50e9c2" providerId="ADAL" clId="{83AC9D6F-E12F-4714-BEA5-D1D925D4868D}" dt="2023-08-03T12:14:41.267" v="4169"/>
        <pc:sldMkLst>
          <pc:docMk/>
          <pc:sldMk cId="791218466" sldId="278"/>
        </pc:sldMkLst>
        <pc:spChg chg="mod">
          <ac:chgData name="Emily Atkins" userId="e5bef123-dc29-4c5b-94e9-f2ca1e50e9c2" providerId="ADAL" clId="{83AC9D6F-E12F-4714-BEA5-D1D925D4868D}" dt="2023-07-24T15:31:47.804" v="2503" actId="20577"/>
          <ac:spMkLst>
            <pc:docMk/>
            <pc:sldMk cId="791218466" sldId="278"/>
            <ac:spMk id="3" creationId="{6772FE25-A0B8-1881-72BA-5F66B54B0E9F}"/>
          </ac:spMkLst>
        </pc:spChg>
        <pc:spChg chg="add del mod">
          <ac:chgData name="Emily Atkins" userId="e5bef123-dc29-4c5b-94e9-f2ca1e50e9c2" providerId="ADAL" clId="{83AC9D6F-E12F-4714-BEA5-D1D925D4868D}" dt="2023-07-24T15:44:20.256" v="2741" actId="478"/>
          <ac:spMkLst>
            <pc:docMk/>
            <pc:sldMk cId="791218466" sldId="278"/>
            <ac:spMk id="4" creationId="{6F86D9A7-034C-7A10-1D1C-E67206B63C9B}"/>
          </ac:spMkLst>
        </pc:spChg>
        <pc:spChg chg="add del mod">
          <ac:chgData name="Emily Atkins" userId="e5bef123-dc29-4c5b-94e9-f2ca1e50e9c2" providerId="ADAL" clId="{83AC9D6F-E12F-4714-BEA5-D1D925D4868D}" dt="2023-07-24T15:44:24.448" v="2744" actId="478"/>
          <ac:spMkLst>
            <pc:docMk/>
            <pc:sldMk cId="791218466" sldId="278"/>
            <ac:spMk id="5" creationId="{FD97A920-CF71-2766-5E90-C0DF110A935A}"/>
          </ac:spMkLst>
        </pc:spChg>
        <pc:spChg chg="add del mod">
          <ac:chgData name="Emily Atkins" userId="e5bef123-dc29-4c5b-94e9-f2ca1e50e9c2" providerId="ADAL" clId="{83AC9D6F-E12F-4714-BEA5-D1D925D4868D}" dt="2023-07-24T15:44:22.555" v="2742" actId="478"/>
          <ac:spMkLst>
            <pc:docMk/>
            <pc:sldMk cId="791218466" sldId="278"/>
            <ac:spMk id="7" creationId="{175AC295-4FA6-48F1-D634-FF186E7CC9D3}"/>
          </ac:spMkLst>
        </pc:spChg>
        <pc:picChg chg="add mod">
          <ac:chgData name="Emily Atkins" userId="e5bef123-dc29-4c5b-94e9-f2ca1e50e9c2" providerId="ADAL" clId="{83AC9D6F-E12F-4714-BEA5-D1D925D4868D}" dt="2023-07-24T15:44:27.232" v="2746" actId="1076"/>
          <ac:picMkLst>
            <pc:docMk/>
            <pc:sldMk cId="791218466" sldId="278"/>
            <ac:picMk id="1026" creationId="{D85F5A42-8B13-DF26-68FC-FD0B8BFF2887}"/>
          </ac:picMkLst>
        </pc:picChg>
      </pc:sldChg>
      <pc:sldChg chg="delSp modSp add del mod delAnim modAnim">
        <pc:chgData name="Emily Atkins" userId="e5bef123-dc29-4c5b-94e9-f2ca1e50e9c2" providerId="ADAL" clId="{83AC9D6F-E12F-4714-BEA5-D1D925D4868D}" dt="2023-07-24T14:28:03.382" v="1954" actId="47"/>
        <pc:sldMkLst>
          <pc:docMk/>
          <pc:sldMk cId="3046210979" sldId="278"/>
        </pc:sldMkLst>
        <pc:spChg chg="mod">
          <ac:chgData name="Emily Atkins" userId="e5bef123-dc29-4c5b-94e9-f2ca1e50e9c2" providerId="ADAL" clId="{83AC9D6F-E12F-4714-BEA5-D1D925D4868D}" dt="2023-07-24T14:26:52.649" v="1767" actId="113"/>
          <ac:spMkLst>
            <pc:docMk/>
            <pc:sldMk cId="3046210979" sldId="278"/>
            <ac:spMk id="3" creationId="{4E24C2C3-A93D-A7C4-90B4-E0E1FE9A6C62}"/>
          </ac:spMkLst>
        </pc:spChg>
        <pc:spChg chg="mod">
          <ac:chgData name="Emily Atkins" userId="e5bef123-dc29-4c5b-94e9-f2ca1e50e9c2" providerId="ADAL" clId="{83AC9D6F-E12F-4714-BEA5-D1D925D4868D}" dt="2023-07-24T14:27:56.729" v="1953" actId="20577"/>
          <ac:spMkLst>
            <pc:docMk/>
            <pc:sldMk cId="3046210979" sldId="278"/>
            <ac:spMk id="4" creationId="{623F5224-DD2B-B478-DB29-FA32F93F53BC}"/>
          </ac:spMkLst>
        </pc:spChg>
        <pc:spChg chg="del">
          <ac:chgData name="Emily Atkins" userId="e5bef123-dc29-4c5b-94e9-f2ca1e50e9c2" providerId="ADAL" clId="{83AC9D6F-E12F-4714-BEA5-D1D925D4868D}" dt="2023-07-24T14:27:21.003" v="1859" actId="478"/>
          <ac:spMkLst>
            <pc:docMk/>
            <pc:sldMk cId="3046210979" sldId="278"/>
            <ac:spMk id="5" creationId="{BE9A44C0-4EC9-DDCE-0DE8-06AD71441403}"/>
          </ac:spMkLst>
        </pc:spChg>
      </pc:sldChg>
      <pc:sldChg chg="addSp delSp modSp new mod modAnim">
        <pc:chgData name="Emily Atkins" userId="e5bef123-dc29-4c5b-94e9-f2ca1e50e9c2" providerId="ADAL" clId="{83AC9D6F-E12F-4714-BEA5-D1D925D4868D}" dt="2023-08-03T12:13:27.366" v="4166"/>
        <pc:sldMkLst>
          <pc:docMk/>
          <pc:sldMk cId="2387519596" sldId="279"/>
        </pc:sldMkLst>
        <pc:spChg chg="mod">
          <ac:chgData name="Emily Atkins" userId="e5bef123-dc29-4c5b-94e9-f2ca1e50e9c2" providerId="ADAL" clId="{83AC9D6F-E12F-4714-BEA5-D1D925D4868D}" dt="2023-08-02T10:37:41.955" v="3541" actId="20577"/>
          <ac:spMkLst>
            <pc:docMk/>
            <pc:sldMk cId="2387519596" sldId="279"/>
            <ac:spMk id="3" creationId="{370C6AD0-60C9-F443-3215-40F9EDF00FAF}"/>
          </ac:spMkLst>
        </pc:spChg>
        <pc:spChg chg="del">
          <ac:chgData name="Emily Atkins" userId="e5bef123-dc29-4c5b-94e9-f2ca1e50e9c2" providerId="ADAL" clId="{83AC9D6F-E12F-4714-BEA5-D1D925D4868D}" dt="2023-08-02T10:37:02.648" v="3530" actId="478"/>
          <ac:spMkLst>
            <pc:docMk/>
            <pc:sldMk cId="2387519596" sldId="279"/>
            <ac:spMk id="4" creationId="{6693DBBF-C6CD-3E5E-29E8-3529E6574AE0}"/>
          </ac:spMkLst>
        </pc:spChg>
        <pc:spChg chg="add mod">
          <ac:chgData name="Emily Atkins" userId="e5bef123-dc29-4c5b-94e9-f2ca1e50e9c2" providerId="ADAL" clId="{83AC9D6F-E12F-4714-BEA5-D1D925D4868D}" dt="2023-08-02T10:41:18.158" v="3559" actId="20577"/>
          <ac:spMkLst>
            <pc:docMk/>
            <pc:sldMk cId="2387519596" sldId="279"/>
            <ac:spMk id="5" creationId="{686C9C16-5836-89C3-4471-A3F890BC3A77}"/>
          </ac:spMkLst>
        </pc:spChg>
        <pc:picChg chg="add mod">
          <ac:chgData name="Emily Atkins" userId="e5bef123-dc29-4c5b-94e9-f2ca1e50e9c2" providerId="ADAL" clId="{83AC9D6F-E12F-4714-BEA5-D1D925D4868D}" dt="2023-08-03T12:04:26.793" v="4090" actId="1076"/>
          <ac:picMkLst>
            <pc:docMk/>
            <pc:sldMk cId="2387519596" sldId="279"/>
            <ac:picMk id="1026" creationId="{171F91AF-08AA-B8EF-017C-CDA1E26C5D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ctauthentically.com/new-interact-report-many-leaders-shrink-from-straight-talk-with-employe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calcandor.com/faq/what-is-obnoxious-aggress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adicalcandor.com/frequently-asked-questions/" TargetMode="External"/><Relationship Id="rId4" Type="http://schemas.openxmlformats.org/officeDocument/2006/relationships/hyperlink" Target="https://www.radicalcandor.com/faq/what-is-ruinous-empathy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31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Don’t’ use the word ‘but’</a:t>
            </a:r>
          </a:p>
        </p:txBody>
      </p:sp>
    </p:spTree>
    <p:extLst>
      <p:ext uri="{BB962C8B-B14F-4D97-AF65-F5344CB8AC3E}">
        <p14:creationId xmlns:p14="http://schemas.microsoft.com/office/powerpoint/2010/main" val="388340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08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42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12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you think feedback improves team performance?</a:t>
            </a:r>
          </a:p>
          <a:p>
            <a:r>
              <a:rPr lang="en-GB" dirty="0"/>
              <a:t>Open question to the room.</a:t>
            </a:r>
          </a:p>
          <a:p>
            <a:r>
              <a:rPr lang="en-GB" dirty="0"/>
              <a:t>Who needs feedback?</a:t>
            </a:r>
          </a:p>
          <a:p>
            <a:r>
              <a:rPr lang="en-GB" dirty="0"/>
              <a:t>Who’s role is it to give feedback?</a:t>
            </a:r>
            <a:endParaRPr lang="en-GB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14% </a:t>
            </a:r>
            <a:r>
              <a:rPr lang="en-GB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conducted by Interact</a:t>
            </a:r>
            <a:r>
              <a:rPr lang="en-GB" sz="2000" dirty="0">
                <a:solidFill>
                  <a:schemeClr val="tx1"/>
                </a:solidFill>
              </a:rPr>
              <a:t> 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Zenger/Folkman found that - </a:t>
            </a:r>
            <a:r>
              <a:rPr lang="en-GB" dirty="0"/>
              <a:t>72% and 70%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r>
              <a:rPr lang="en-GB" dirty="0"/>
              <a:t>https://officevibe.com/blog/shocking-statistics-manager-needs-know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04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you think Radical Candor means? – to the room.</a:t>
            </a:r>
          </a:p>
          <a:p>
            <a:endParaRPr lang="en-GB" dirty="0"/>
          </a:p>
          <a:p>
            <a:r>
              <a:rPr lang="en-GB" dirty="0"/>
              <a:t>End of slide – what do you think about that?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much do you like that person and respect their being ‘brutally honest’</a:t>
            </a:r>
          </a:p>
          <a:p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74151"/>
                </a:solidFill>
                <a:effectLst/>
                <a:latin typeface="Söhne"/>
              </a:rPr>
              <a:t>Get to know your team on a personal level, understand their aspirations, challenges, and interests.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74151"/>
                </a:solidFill>
                <a:effectLst/>
                <a:latin typeface="Söhne"/>
              </a:rPr>
              <a:t>Show empathy and genuine concern for their well-being, both inside and outside of work.</a:t>
            </a:r>
          </a:p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tx1"/>
                </a:solidFill>
              </a:rPr>
              <a:t>For people to trust your intent, they need to be able to trust you.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1"/>
                </a:solidFill>
              </a:rPr>
              <a:t>Challenge:</a:t>
            </a:r>
            <a:endParaRPr lang="en-GB" sz="2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74151"/>
                </a:solidFill>
                <a:effectLst/>
                <a:latin typeface="Söhne"/>
              </a:rPr>
              <a:t>While caring personally is essential, it's equally important to challenge your team directly.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74151"/>
                </a:solidFill>
                <a:effectLst/>
                <a:latin typeface="Söhne"/>
              </a:rPr>
              <a:t>Provide honest and constructive feedback without sugar-coating or avoiding difficult conversations.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74151"/>
                </a:solidFill>
                <a:effectLst/>
                <a:latin typeface="Söhne"/>
              </a:rPr>
              <a:t>Focus on the behaviour or performance, not the individual, and be specific in your feedback.</a:t>
            </a:r>
          </a:p>
          <a:p>
            <a:endParaRPr lang="en-GB" sz="2400" dirty="0"/>
          </a:p>
          <a:p>
            <a:r>
              <a:rPr lang="en-GB" sz="2400" dirty="0"/>
              <a:t>Vulnerability –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Are you snapping at the desk? – are you under stress? Don’t be afraid to tell people in advance that you are having a bad day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Challenge directly shows you care – you share your opinion knowing that what you say is not gospel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Inter var"/>
              </a:rPr>
              <a:t>Ideally, first build a relationship with anyone before giving them feedback. Make sure they know you care personally about them and their career.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Inter var"/>
              </a:rPr>
              <a:t>Then be extremely candid and clear with your critical feedback. Leave no room for interpretation.</a:t>
            </a:r>
          </a:p>
          <a:p>
            <a:endParaRPr lang="en-GB" sz="2400" dirty="0"/>
          </a:p>
          <a:p>
            <a:pPr marL="857250" indent="-857250">
              <a:buFontTx/>
              <a:buChar char="-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this mean? Open question to the group</a:t>
            </a:r>
          </a:p>
        </p:txBody>
      </p:sp>
    </p:spTree>
    <p:extLst>
      <p:ext uri="{BB962C8B-B14F-4D97-AF65-F5344CB8AC3E}">
        <p14:creationId xmlns:p14="http://schemas.microsoft.com/office/powerpoint/2010/main" val="319182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Managers often fall into the traps of Ruinous Empathy or Obnoxious Aggression.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Ruinous Empathy avoids giving honest feedback to spare someone's feelings, leading to stagnant growth.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Obnoxious Aggression involves being brutally honest without showing genuine care, leading to demotivated teams.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Be aware of your own biases and how they may impact your ability to practice Radical Candor.</a:t>
            </a:r>
          </a:p>
          <a:p>
            <a:pPr algn="l" fontAlgn="base"/>
            <a:endParaRPr lang="en-GB" b="0" i="0" dirty="0">
              <a:solidFill>
                <a:srgbClr val="EF4A25"/>
              </a:solidFill>
              <a:effectLst/>
              <a:latin typeface="Lato" panose="020F0502020204030203" pitchFamily="34" charset="0"/>
              <a:hlinkClick r:id="rId3"/>
            </a:endParaRPr>
          </a:p>
          <a:p>
            <a:pPr algn="l" fontAlgn="base"/>
            <a:r>
              <a:rPr lang="en-GB" b="0" i="0" dirty="0">
                <a:solidFill>
                  <a:srgbClr val="EF4A25"/>
                </a:solidFill>
                <a:effectLst/>
                <a:latin typeface="Lato" panose="020F0502020204030203" pitchFamily="34" charset="0"/>
                <a:hlinkClick r:id="rId3"/>
              </a:rPr>
              <a:t>Obnoxious Aggression</a:t>
            </a:r>
            <a: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, also called brutal honesty or front stabbing, is what happens when you challenge someone directly, but don’t show you care about them personally.</a:t>
            </a:r>
          </a:p>
          <a:p>
            <a:pPr algn="l"/>
            <a: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It’s praise that doesn’t feel sincere or criticism and feedback that isn’t delivered kindly.</a:t>
            </a:r>
            <a:b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Inter var"/>
              </a:rPr>
              <a:t>When you criticize someone without taking time to show you care about them personally, your feedback feels obnoxiously aggressive to the recipient.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Inter var"/>
              </a:rPr>
              <a:t>When managers belittle employees, embarrass them publicly, or freeze them out, their behaviour falls into this quadrant.</a:t>
            </a:r>
          </a:p>
          <a:p>
            <a:endParaRPr lang="en-GB" dirty="0"/>
          </a:p>
          <a:p>
            <a:pPr algn="l" fontAlgn="base"/>
            <a:r>
              <a:rPr lang="en-GB" b="0" i="0" dirty="0">
                <a:solidFill>
                  <a:srgbClr val="EF4A25"/>
                </a:solidFill>
                <a:effectLst/>
                <a:latin typeface="Lato" panose="020F0502020204030203" pitchFamily="34" charset="0"/>
                <a:hlinkClick r:id="rId4"/>
              </a:rPr>
              <a:t>Ruinous Empathy</a:t>
            </a:r>
            <a: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 is what happens when you want to spare someone’s short-term feelings, so you don’t tell them something they need to know.</a:t>
            </a:r>
          </a:p>
          <a:p>
            <a:pPr algn="l" fontAlgn="base"/>
            <a: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It’s praise that isn’t specific enough to help the person understand what was good or criticism that is sugar-coated and unclear. Or simply silence.</a:t>
            </a:r>
          </a:p>
          <a:p>
            <a:pPr algn="l" fontAlgn="base"/>
            <a: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Ruinous Empathy may feel nice or safe, but is ultimately unhelpful and even damaging.</a:t>
            </a:r>
          </a:p>
          <a:p>
            <a:endParaRPr lang="en-GB" dirty="0"/>
          </a:p>
          <a:p>
            <a:pPr algn="l" fontAlgn="base"/>
            <a:r>
              <a:rPr lang="en-GB" b="0" i="0" dirty="0">
                <a:solidFill>
                  <a:srgbClr val="EF4A25"/>
                </a:solidFill>
                <a:effectLst/>
                <a:latin typeface="Lato" panose="020F0502020204030203" pitchFamily="34" charset="0"/>
                <a:hlinkClick r:id="rId5"/>
              </a:rPr>
              <a:t>Manipulative Insincerity</a:t>
            </a:r>
            <a: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 is praise that is insincere, flattery to a person’s face and harsh criticism behind their back. THE PEOPLE PLEASER</a:t>
            </a:r>
          </a:p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It’s the kind of backstabbing, political, passive-aggressive </a:t>
            </a:r>
            <a:r>
              <a:rPr lang="en-GB" b="0" i="0" dirty="0" err="1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behavior</a:t>
            </a:r>
            <a: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  <a:t> that might be fun to tell stories about but makes for a toxic workplace, ruining relationships and ruining work.</a:t>
            </a:r>
            <a:br>
              <a:rPr lang="en-GB" b="0" i="0" dirty="0">
                <a:solidFill>
                  <a:srgbClr val="3F215A"/>
                </a:solidFill>
                <a:effectLst/>
                <a:latin typeface="Lato" panose="020F0502020204030203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Inter var"/>
              </a:rPr>
              <a:t>For positive feedback, be just as specific. Otherwise you’re just being insincere.</a:t>
            </a:r>
          </a:p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00000"/>
                </a:solidFill>
                <a:effectLst/>
                <a:latin typeface="Inter var"/>
              </a:rPr>
              <a:t>Manipulatively insincere feedback happens when you don’t care enough about a person to challenge directly.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01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team/people different quadrant?</a:t>
            </a:r>
          </a:p>
          <a:p>
            <a:r>
              <a:rPr lang="en-GB" dirty="0"/>
              <a:t>Teams you don’t know – care less personally, can lean more aggressive</a:t>
            </a:r>
          </a:p>
          <a:p>
            <a:endParaRPr lang="en-GB" dirty="0"/>
          </a:p>
          <a:p>
            <a:r>
              <a:rPr lang="en-GB" dirty="0"/>
              <a:t>Where do you sit, vs where to others think you sit?</a:t>
            </a:r>
          </a:p>
        </p:txBody>
      </p:sp>
    </p:spTree>
    <p:extLst>
      <p:ext uri="{BB962C8B-B14F-4D97-AF65-F5344CB8AC3E}">
        <p14:creationId xmlns:p14="http://schemas.microsoft.com/office/powerpoint/2010/main" val="221758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74151"/>
                </a:solidFill>
                <a:latin typeface="Söhne"/>
              </a:rPr>
              <a:t>Who do you think in your team is good at Radical Candor?</a:t>
            </a:r>
          </a:p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74151"/>
                </a:solidFill>
                <a:latin typeface="Söhne"/>
              </a:rPr>
              <a:t>What do you do that you believe makes you good </a:t>
            </a:r>
            <a:r>
              <a:rPr lang="en-GB" sz="2400">
                <a:solidFill>
                  <a:srgbClr val="374151"/>
                </a:solidFill>
                <a:latin typeface="Söhne"/>
              </a:rPr>
              <a:t>at this?</a:t>
            </a:r>
            <a:endParaRPr lang="en-GB" sz="2400" dirty="0">
              <a:solidFill>
                <a:srgbClr val="374151"/>
              </a:solidFill>
              <a:latin typeface="Söhne"/>
            </a:endParaRPr>
          </a:p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374151"/>
              </a:solidFill>
              <a:latin typeface="Söhne"/>
            </a:endParaRPr>
          </a:p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74151"/>
                </a:solidFill>
                <a:latin typeface="Söhne"/>
              </a:rPr>
              <a:t>Encourage open feedback and create a safe space for team members to express their concerns. You can use one-on-one meetings to provide feedback, discuss career goals, and address concerns.</a:t>
            </a:r>
          </a:p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74151"/>
                </a:solidFill>
                <a:latin typeface="Söhne"/>
              </a:rPr>
              <a:t>Create an environment where team members feel empowered to provide feedback to their managers.</a:t>
            </a:r>
          </a:p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374151"/>
              </a:solidFill>
              <a:latin typeface="Söhne"/>
            </a:endParaRPr>
          </a:p>
          <a:p>
            <a:pPr marL="0" marR="0" lvl="0" indent="0" algn="l" defTabSz="45720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Use failures and mistakes of the team and yourself, as opportunities for growth and learning.</a:t>
            </a:r>
          </a:p>
          <a:p>
            <a:pPr algn="l" fontAlgn="base"/>
            <a:endParaRPr lang="en-GB" b="0" i="0" dirty="0">
              <a:solidFill>
                <a:srgbClr val="3F215A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74151"/>
                </a:solidFill>
                <a:latin typeface="Söhne"/>
              </a:rPr>
              <a:t>Take on board and consider others’ feedback. This will help them take it too.</a:t>
            </a:r>
          </a:p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solidFill>
                  <a:srgbClr val="374151"/>
                </a:solidFill>
                <a:effectLst/>
                <a:latin typeface="Söhne"/>
              </a:rPr>
              <a:t>Acknowledge and appreciate feedback from your team – whether you action or not!</a:t>
            </a:r>
            <a:endParaRPr lang="en-GB" sz="2400" dirty="0">
              <a:solidFill>
                <a:srgbClr val="374151"/>
              </a:solidFill>
              <a:latin typeface="Söhne"/>
            </a:endParaRPr>
          </a:p>
          <a:p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Set the standard for open communication and a caring attitude – BE VULNERABLE</a:t>
            </a:r>
          </a:p>
          <a:p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Resolve issues promptly and constructively.</a:t>
            </a:r>
          </a:p>
          <a:p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Vulnerability –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kern="1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snapping at the desk? – are you under stress? Don’t be afraid to tell people in advance that you are having a bad day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kern="1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directly shows you care – you share your opinion knowing that what you say is not gospel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Ideally, first build a relationship with anyone before giving them feedback. Make sure they know you care personally about them and their career.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be extremely candid and clear with your critical feedback. Leave no room for interpretation.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88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7p4VePJd1-MViQ61K_QnB8sNEEVuN28GSAo-1tWHt26AgowJaO1I-5HARzTBOhd98eb6NlkdwvcDLiCYCAslz1l9EUJeIWqIyiur8vKtPMI2xNXevp5b1c0KTfq7LSQBfl6cdcFU9EwpgXRytg.jpg" descr="7p4VePJd1-MViQ61K_QnB8sNEEVuN28GSAo-1tWHt26AgowJaO1I-5HARzTBOhd98eb6NlkdwvcDLiCYCAslz1l9EUJeIWqIyiur8vKtPMI2xNXevp5b1c0KTfq7LSQBfl6cdcFU9EwpgXRytg.jpg"/>
          <p:cNvPicPr>
            <a:picLocks noChangeAspect="1"/>
          </p:cNvPicPr>
          <p:nvPr/>
        </p:nvPicPr>
        <p:blipFill>
          <a:blip r:embed="rId2"/>
          <a:srcRect l="957" r="19571" b="102"/>
          <a:stretch>
            <a:fillRect/>
          </a:stretch>
        </p:blipFill>
        <p:spPr>
          <a:xfrm>
            <a:off x="10293" y="-65674"/>
            <a:ext cx="44531013" cy="31627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9199" y="-64116"/>
            <a:ext cx="44551601" cy="31624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163" y="10705355"/>
            <a:ext cx="16031078" cy="585417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rrington West">
            <a:extLst>
              <a:ext uri="{FF2B5EF4-FFF2-40B4-BE49-F238E27FC236}">
                <a16:creationId xmlns:a16="http://schemas.microsoft.com/office/drawing/2014/main" id="{D1D14ED9-A1D1-4C6B-BF2E-087D4A729830}"/>
              </a:ext>
            </a:extLst>
          </p:cNvPr>
          <p:cNvSpPr txBox="1"/>
          <p:nvPr userDrawn="1"/>
        </p:nvSpPr>
        <p:spPr>
          <a:xfrm>
            <a:off x="7554138" y="29865060"/>
            <a:ext cx="634820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endParaRPr dirty="0"/>
          </a:p>
        </p:txBody>
      </p:sp>
      <p:sp>
        <p:nvSpPr>
          <p:cNvPr id="12" name="Carrington West">
            <a:extLst>
              <a:ext uri="{FF2B5EF4-FFF2-40B4-BE49-F238E27FC236}">
                <a16:creationId xmlns:a16="http://schemas.microsoft.com/office/drawing/2014/main" id="{B2C68663-177D-4B2B-9E02-942902EF38E3}"/>
              </a:ext>
            </a:extLst>
          </p:cNvPr>
          <p:cNvSpPr txBox="1"/>
          <p:nvPr userDrawn="1"/>
        </p:nvSpPr>
        <p:spPr>
          <a:xfrm>
            <a:off x="1588766" y="29865060"/>
            <a:ext cx="634820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r>
              <a:rPr lang="en-GB" dirty="0"/>
              <a:t>www.carringtonwest.com</a:t>
            </a:r>
            <a:endParaRPr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BE9D606-4E1D-4890-B50D-5E642788F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8278" y="18068900"/>
            <a:ext cx="33898114" cy="380251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3C0D92B-0A33-4D9A-96D5-4529914526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58278" y="22002045"/>
            <a:ext cx="33898114" cy="3802516"/>
          </a:xfrm>
          <a:prstGeom prst="rect">
            <a:avLst/>
          </a:prstGeom>
        </p:spPr>
        <p:txBody>
          <a:bodyPr/>
          <a:lstStyle>
            <a:lvl1pPr>
              <a:defRPr sz="1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D0F95E-0BFB-4ADF-A06F-6AA0EBD017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53" y="29121397"/>
            <a:ext cx="8838095" cy="237460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B5E614C-51F4-4F30-A80A-F8F051AE33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000">
                <a:solidFill>
                  <a:srgbClr val="0070C0"/>
                </a:solidFill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F9675-C463-4434-80C7-9977076F1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4607941"/>
            <a:ext cx="41892538" cy="24190897"/>
          </a:xfrm>
          <a:prstGeom prst="rect">
            <a:avLst/>
          </a:prstGeom>
        </p:spPr>
        <p:txBody>
          <a:bodyPr/>
          <a:lstStyle>
            <a:lvl1pPr marL="1143000" indent="-1143000">
              <a:buFont typeface="Arial" panose="020B0604020202020204" pitchFamily="34" charset="0"/>
              <a:buChar char="•"/>
              <a:defRPr sz="14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43000" indent="-1143000">
              <a:buFont typeface="Arial" panose="020B0604020202020204" pitchFamily="34" charset="0"/>
              <a:buChar char="•"/>
              <a:defRPr sz="14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1143000">
              <a:buFont typeface="Arial" panose="020B0604020202020204" pitchFamily="34" charset="0"/>
              <a:buChar char="•"/>
              <a:defRPr sz="14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1143000">
              <a:buFont typeface="Arial" panose="020B0604020202020204" pitchFamily="34" charset="0"/>
              <a:buChar char="•"/>
              <a:defRPr sz="14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indent="-1143000">
              <a:buFont typeface="Arial" panose="020B0604020202020204" pitchFamily="34" charset="0"/>
              <a:buChar char="•"/>
              <a:defRPr sz="14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arrington West">
            <a:extLst>
              <a:ext uri="{FF2B5EF4-FFF2-40B4-BE49-F238E27FC236}">
                <a16:creationId xmlns:a16="http://schemas.microsoft.com/office/drawing/2014/main" id="{AE66DE0E-BE40-4B13-8E73-6487D1305498}"/>
              </a:ext>
            </a:extLst>
          </p:cNvPr>
          <p:cNvSpPr txBox="1"/>
          <p:nvPr userDrawn="1"/>
        </p:nvSpPr>
        <p:spPr>
          <a:xfrm>
            <a:off x="1588766" y="29865060"/>
            <a:ext cx="634820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r>
              <a:rPr lang="en-GB"/>
              <a:t>www.carringtonwest.com</a:t>
            </a:r>
            <a:endParaRPr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B2097E-0682-4E12-ABCE-7382882B52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1" y="29339855"/>
            <a:ext cx="8838095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887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83A8E1-9D24-4D31-B696-EE4C8092B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0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183B1-3B60-488E-91DE-6686C9DFC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5138738"/>
            <a:ext cx="21385213" cy="225552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8B5DF9-520F-4394-98D1-0A5EE95B83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21938" y="5138738"/>
            <a:ext cx="20653375" cy="22555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Carrington West">
            <a:extLst>
              <a:ext uri="{FF2B5EF4-FFF2-40B4-BE49-F238E27FC236}">
                <a16:creationId xmlns:a16="http://schemas.microsoft.com/office/drawing/2014/main" id="{D9EE1B13-92F6-425C-AF98-CAAEE49D5C87}"/>
              </a:ext>
            </a:extLst>
          </p:cNvPr>
          <p:cNvSpPr txBox="1"/>
          <p:nvPr userDrawn="1"/>
        </p:nvSpPr>
        <p:spPr>
          <a:xfrm>
            <a:off x="1588766" y="29865060"/>
            <a:ext cx="634820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r>
              <a:rPr lang="en-GB"/>
              <a:t>www.carringtonwest.com</a:t>
            </a:r>
            <a:endParaRPr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EB3958-E718-4E0E-BDA0-B9E8F483AF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1" y="29339855"/>
            <a:ext cx="8838095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1368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CCD4FD-172D-4CBE-A485-5133D5E61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</a:defRPr>
            </a:lvl1pPr>
            <a:lvl2pPr>
              <a:defRPr sz="9000">
                <a:solidFill>
                  <a:srgbClr val="0070C0"/>
                </a:solidFill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AB80C-C9EA-421F-A47F-688DD0AA6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5311775"/>
            <a:ext cx="20929600" cy="2264251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6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6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6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6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C1150572-1C80-47CF-961B-0EA5DCDDC13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2990175" y="5311775"/>
            <a:ext cx="20785138" cy="226425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Carrington West">
            <a:extLst>
              <a:ext uri="{FF2B5EF4-FFF2-40B4-BE49-F238E27FC236}">
                <a16:creationId xmlns:a16="http://schemas.microsoft.com/office/drawing/2014/main" id="{33F5A2D9-6A03-4EE2-90E9-77EB657D7FBE}"/>
              </a:ext>
            </a:extLst>
          </p:cNvPr>
          <p:cNvSpPr txBox="1"/>
          <p:nvPr userDrawn="1"/>
        </p:nvSpPr>
        <p:spPr>
          <a:xfrm>
            <a:off x="1588766" y="29865060"/>
            <a:ext cx="634820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r>
              <a:rPr lang="en-GB"/>
              <a:t>www.carringtonwest.com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37450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/>
          <p:cNvSpPr/>
          <p:nvPr/>
        </p:nvSpPr>
        <p:spPr>
          <a:xfrm>
            <a:off x="12205" y="4495302"/>
            <a:ext cx="44530368" cy="2501602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164041" tIns="164041" rIns="164041" bIns="164041" anchor="ctr"/>
          <a:lstStyle/>
          <a:p>
            <a:pPr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E0B84E3-235C-4525-84D6-7EE43948E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</a:defRPr>
            </a:lvl1pPr>
            <a:lvl2pPr>
              <a:defRPr sz="9000">
                <a:solidFill>
                  <a:srgbClr val="0070C0"/>
                </a:solidFill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61048-4EE8-4DED-9544-D7CA86EE5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5443538"/>
            <a:ext cx="42343388" cy="22834600"/>
          </a:xfrm>
          <a:prstGeom prst="rect">
            <a:avLst/>
          </a:prstGeom>
        </p:spPr>
        <p:txBody>
          <a:bodyPr/>
          <a:lstStyle>
            <a:lvl1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</a:defRPr>
            </a:lvl1pPr>
            <a:lvl2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</a:defRPr>
            </a:lvl3pPr>
            <a:lvl4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</a:defRPr>
            </a:lvl4pPr>
            <a:lvl5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level21</a:t>
            </a:r>
            <a:endParaRPr lang="en-GB"/>
          </a:p>
        </p:txBody>
      </p:sp>
      <p:sp>
        <p:nvSpPr>
          <p:cNvPr id="9" name="Carrington West">
            <a:extLst>
              <a:ext uri="{FF2B5EF4-FFF2-40B4-BE49-F238E27FC236}">
                <a16:creationId xmlns:a16="http://schemas.microsoft.com/office/drawing/2014/main" id="{7DF56379-10D6-43ED-9491-BFF0A8DD5C10}"/>
              </a:ext>
            </a:extLst>
          </p:cNvPr>
          <p:cNvSpPr txBox="1"/>
          <p:nvPr userDrawn="1"/>
        </p:nvSpPr>
        <p:spPr>
          <a:xfrm>
            <a:off x="1588766" y="29865060"/>
            <a:ext cx="634820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r>
              <a:rPr lang="en-GB"/>
              <a:t>www.carringtonwest.com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" y="-64116"/>
            <a:ext cx="44551601" cy="31624229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Carrington West Ltd…"/>
          <p:cNvSpPr txBox="1"/>
          <p:nvPr/>
        </p:nvSpPr>
        <p:spPr>
          <a:xfrm>
            <a:off x="1588768" y="15031459"/>
            <a:ext cx="6571241" cy="1437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64041" tIns="164041" rIns="164041" bIns="164041">
            <a:spAutoFit/>
          </a:bodyPr>
          <a:lstStyle/>
          <a:p>
            <a:pPr algn="l">
              <a:defRPr sz="4000">
                <a:solidFill>
                  <a:srgbClr val="D6D5D5"/>
                </a:solidFill>
                <a:latin typeface="Basis Grotesque Pro Bold"/>
                <a:ea typeface="Basis Grotesque Pro Bold"/>
                <a:cs typeface="Basis Grotesque Pro Bold"/>
                <a:sym typeface="Basis Grotesque Pro Bold"/>
              </a:defRPr>
            </a:pPr>
            <a:r>
              <a:t>Carrington West Ltd</a:t>
            </a:r>
            <a:r>
              <a:rPr>
                <a:latin typeface="BasisGrotesquePro-Medium"/>
                <a:ea typeface="BasisGrotesquePro-Medium"/>
                <a:cs typeface="BasisGrotesquePro-Medium"/>
                <a:sym typeface="BasisGrotesquePro-Medium"/>
              </a:rPr>
              <a:t>	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Portsmouth HQ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Building 1000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Lakeside North </a:t>
            </a:r>
            <a:r>
              <a:rPr err="1"/>
              <a:t>Harbour</a:t>
            </a:r>
            <a:endParaRPr/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Western Road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Portsmouth, PO6 3EN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t: 02393 876 000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endParaRPr/>
          </a:p>
          <a:p>
            <a:pPr algn="l">
              <a:defRPr sz="4000">
                <a:solidFill>
                  <a:srgbClr val="D6D5D5"/>
                </a:solidFill>
                <a:latin typeface="Basis Grotesque Pro Bold"/>
                <a:ea typeface="Basis Grotesque Pro Bold"/>
                <a:cs typeface="Basis Grotesque Pro Bold"/>
                <a:sym typeface="Basis Grotesque Pro Bold"/>
              </a:defRPr>
            </a:pPr>
            <a:r>
              <a:t>London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5 Chancery Lane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London, WC2A 1LG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t: 0207 406 7582 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endParaRPr/>
          </a:p>
          <a:p>
            <a:pPr algn="l">
              <a:defRPr sz="4000">
                <a:solidFill>
                  <a:srgbClr val="D6D5D5"/>
                </a:solidFill>
                <a:latin typeface="Basis Grotesque Pro Bold"/>
                <a:ea typeface="Basis Grotesque Pro Bold"/>
                <a:cs typeface="Basis Grotesque Pro Bold"/>
                <a:sym typeface="Basis Grotesque Pro Bold"/>
              </a:defRPr>
            </a:pPr>
            <a:r>
              <a:t>Birmingham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The Colmore Building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20 Colmore Circus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Queensway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Birmingham, B4 6AT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t: 0121 262 4156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endParaRPr/>
          </a:p>
          <a:p>
            <a:pPr algn="l">
              <a:defRPr sz="4000">
                <a:solidFill>
                  <a:srgbClr val="D6D5D5"/>
                </a:solidFill>
                <a:latin typeface="Basis Grotesque Pro Bold"/>
                <a:ea typeface="Basis Grotesque Pro Bold"/>
                <a:cs typeface="Basis Grotesque Pro Bold"/>
                <a:sym typeface="Basis Grotesque Pro Bold"/>
              </a:defRPr>
            </a:pPr>
            <a:r>
              <a:t>Manchester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76 King Street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Manchester, M2 4NH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t>t: 0161 817 5023</a:t>
            </a:r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821" y="1208614"/>
            <a:ext cx="7569960" cy="2764372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www.carringtonwest.com"/>
          <p:cNvSpPr txBox="1"/>
          <p:nvPr/>
        </p:nvSpPr>
        <p:spPr>
          <a:xfrm>
            <a:off x="1586779" y="2135165"/>
            <a:ext cx="6122839" cy="911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64041" tIns="164041" rIns="164041" bIns="164041" anchor="ctr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BasisGrotesquePro-Medium"/>
                <a:ea typeface="BasisGrotesquePro-Medium"/>
                <a:cs typeface="BasisGrotesquePro-Medium"/>
                <a:sym typeface="BasisGrotesquePro-Medium"/>
              </a:defRPr>
            </a:lvl1pPr>
          </a:lstStyle>
          <a:p>
            <a:r>
              <a:t>www.carringtonwest.com</a:t>
            </a:r>
          </a:p>
        </p:txBody>
      </p:sp>
      <p:sp>
        <p:nvSpPr>
          <p:cNvPr id="59" name="PRESENTATION TITLE"/>
          <p:cNvSpPr txBox="1"/>
          <p:nvPr/>
        </p:nvSpPr>
        <p:spPr>
          <a:xfrm>
            <a:off x="1588768" y="7035658"/>
            <a:ext cx="38740644" cy="3507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defRPr sz="2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</a:t>
            </a:r>
            <a:r>
              <a:rPr lang="en-GB"/>
              <a:t> You</a:t>
            </a: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670515" y="29751555"/>
            <a:ext cx="1564296" cy="53583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F3D76A0-CB85-4E4B-B1B6-AE8D615DB4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0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8E62E-789C-47D6-B607-BE5BCAEE6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4746625"/>
            <a:ext cx="42429113" cy="2370455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7A4E9A-44C0-4591-9CFE-40DBFE42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" y="29506341"/>
            <a:ext cx="7405361" cy="1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574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B5E614C-51F4-4F30-A80A-F8F051AE33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0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F9675-C463-4434-80C7-9977076F1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4607941"/>
            <a:ext cx="41892538" cy="24190897"/>
          </a:xfrm>
          <a:prstGeom prst="rect">
            <a:avLst/>
          </a:prstGeom>
        </p:spPr>
        <p:txBody>
          <a:bodyPr/>
          <a:lstStyle>
            <a:lvl1pPr marL="1143000" indent="-1143000">
              <a:buFont typeface="Arial" panose="020B0604020202020204" pitchFamily="34" charset="0"/>
              <a:buChar char="•"/>
              <a:defRPr sz="14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43000" indent="-1143000">
              <a:buFont typeface="Arial" panose="020B0604020202020204" pitchFamily="34" charset="0"/>
              <a:buChar char="•"/>
              <a:defRPr sz="10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1143000">
              <a:buFont typeface="Arial" panose="020B0604020202020204" pitchFamily="34" charset="0"/>
              <a:buChar char="•"/>
              <a:defRPr sz="10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1143000">
              <a:buFont typeface="Arial" panose="020B0604020202020204" pitchFamily="34" charset="0"/>
              <a:buChar char="•"/>
              <a:defRPr sz="10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indent="-1143000">
              <a:buFont typeface="Arial" panose="020B0604020202020204" pitchFamily="34" charset="0"/>
              <a:buChar char="•"/>
              <a:defRPr sz="10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4BFD9FA-641B-45A6-9D63-68F5428CDA1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577361-2C9D-41A1-92D0-6902277334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" y="29506341"/>
            <a:ext cx="7405361" cy="1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887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83A8E1-9D24-4D31-B696-EE4C8092B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0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183B1-3B60-488E-91DE-6686C9DFC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5138738"/>
            <a:ext cx="21385213" cy="225552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8B5DF9-520F-4394-98D1-0A5EE95B83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21938" y="5138738"/>
            <a:ext cx="20653375" cy="2255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A6B00F6-43A8-43A2-AB60-A11389E472E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03F47D-ACEE-4C93-A3DA-68379E2F28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" y="29506341"/>
            <a:ext cx="7405361" cy="1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136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CCD4FD-172D-4CBE-A485-5133D5E61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0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AB80C-C9EA-421F-A47F-688DD0AA6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5311775"/>
            <a:ext cx="20929600" cy="2264251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C1150572-1C80-47CF-961B-0EA5DCDDC13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2990175" y="5311775"/>
            <a:ext cx="20785138" cy="22642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20C6A24-B356-4726-8BDD-5A6AD4A955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B8D8BA-0FDC-4453-BB33-319A259D0E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" y="29506341"/>
            <a:ext cx="7405361" cy="1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504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/>
          <p:cNvSpPr/>
          <p:nvPr/>
        </p:nvSpPr>
        <p:spPr>
          <a:xfrm>
            <a:off x="12205" y="4495302"/>
            <a:ext cx="44530368" cy="2501602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164041" tIns="164041" rIns="164041" bIns="164041" anchor="ctr"/>
          <a:lstStyle/>
          <a:p>
            <a:pPr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E0B84E3-235C-4525-84D6-7EE43948E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0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61048-4EE8-4DED-9544-D7CA86EE5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5443538"/>
            <a:ext cx="42343388" cy="22834600"/>
          </a:xfrm>
          <a:prstGeom prst="rect">
            <a:avLst/>
          </a:prstGeom>
        </p:spPr>
        <p:txBody>
          <a:bodyPr/>
          <a:lstStyle>
            <a:lvl1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indent="-1143000">
              <a:buFont typeface="Arial" panose="020B0604020202020204" pitchFamily="34" charset="0"/>
              <a:buChar char="•"/>
              <a:defRPr sz="12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1C3A102-E925-4DE2-A271-1AE7E393E65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AABD03-1285-4622-8FDA-D6C6CCA136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" y="29506341"/>
            <a:ext cx="7405361" cy="198965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" y="-64116"/>
            <a:ext cx="44551601" cy="31624229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Carrington West Ltd…"/>
          <p:cNvSpPr txBox="1"/>
          <p:nvPr/>
        </p:nvSpPr>
        <p:spPr>
          <a:xfrm>
            <a:off x="1588766" y="12549516"/>
            <a:ext cx="6571241" cy="15104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4041" tIns="164041" rIns="164041" bIns="164041">
            <a:spAutoFit/>
          </a:bodyPr>
          <a:lstStyle/>
          <a:p>
            <a:pPr algn="l">
              <a:defRPr sz="4000">
                <a:solidFill>
                  <a:srgbClr val="D6D5D5"/>
                </a:solidFill>
                <a:latin typeface="Basis Grotesque Pro Bold"/>
                <a:ea typeface="Basis Grotesque Pro Bold"/>
                <a:cs typeface="Basis Grotesque Pro Bold"/>
                <a:sym typeface="Basis Grotesque Pro Bold"/>
              </a:defRPr>
            </a:pPr>
            <a:r>
              <a:rPr dirty="0"/>
              <a:t>Carrington West Ltd</a:t>
            </a:r>
            <a:r>
              <a:rPr dirty="0">
                <a:latin typeface="BasisGrotesquePro-Medium"/>
                <a:ea typeface="BasisGrotesquePro-Medium"/>
                <a:cs typeface="BasisGrotesquePro-Medium"/>
                <a:sym typeface="BasisGrotesquePro-Medium"/>
              </a:rPr>
              <a:t>	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Portsmouth HQ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Building 1000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Lakeside North </a:t>
            </a:r>
            <a:r>
              <a:rPr lang="en-GB" dirty="0"/>
              <a:t>Harbour</a:t>
            </a:r>
            <a:endParaRPr dirty="0"/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Western Road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Portsmouth, PO6 3EN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t: 02393 876 000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endParaRPr dirty="0"/>
          </a:p>
          <a:p>
            <a:pPr algn="l">
              <a:defRPr sz="4000">
                <a:solidFill>
                  <a:srgbClr val="D6D5D5"/>
                </a:solidFill>
                <a:latin typeface="Basis Grotesque Pro Bold"/>
                <a:ea typeface="Basis Grotesque Pro Bold"/>
                <a:cs typeface="Basis Grotesque Pro Bold"/>
                <a:sym typeface="Basis Grotesque Pro Bold"/>
              </a:defRPr>
            </a:pPr>
            <a:r>
              <a:rPr dirty="0"/>
              <a:t>London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5 Chancery Lane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London, WC2A 1LG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t: 0207 406 7582 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endParaRPr dirty="0"/>
          </a:p>
          <a:p>
            <a:pPr algn="l">
              <a:defRPr sz="4000">
                <a:solidFill>
                  <a:srgbClr val="D6D5D5"/>
                </a:solidFill>
                <a:latin typeface="Basis Grotesque Pro Bold"/>
                <a:ea typeface="Basis Grotesque Pro Bold"/>
                <a:cs typeface="Basis Grotesque Pro Bold"/>
                <a:sym typeface="Basis Grotesque Pro Bold"/>
              </a:defRPr>
            </a:pPr>
            <a:r>
              <a:rPr dirty="0"/>
              <a:t>Birmingham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The Colmore Building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20 Colmore Circus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Queensway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Birmingham, B4 6AT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t: 0121 262 4156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endParaRPr dirty="0"/>
          </a:p>
          <a:p>
            <a:pPr algn="l">
              <a:defRPr sz="4000">
                <a:solidFill>
                  <a:srgbClr val="D6D5D5"/>
                </a:solidFill>
                <a:latin typeface="Basis Grotesque Pro Bold"/>
                <a:ea typeface="Basis Grotesque Pro Bold"/>
                <a:cs typeface="Basis Grotesque Pro Bold"/>
                <a:sym typeface="Basis Grotesque Pro Bold"/>
              </a:defRPr>
            </a:pPr>
            <a:r>
              <a:rPr dirty="0"/>
              <a:t>Manchester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76 King Street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Manchester, M2 4NH</a:t>
            </a:r>
          </a:p>
          <a:p>
            <a: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pPr>
            <a:r>
              <a:rPr dirty="0"/>
              <a:t>t: 0161 817 5023</a:t>
            </a:r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821" y="1208614"/>
            <a:ext cx="7569960" cy="276437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PRESENTATION TITLE"/>
          <p:cNvSpPr txBox="1"/>
          <p:nvPr/>
        </p:nvSpPr>
        <p:spPr>
          <a:xfrm>
            <a:off x="1588768" y="7035658"/>
            <a:ext cx="38740644" cy="3507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defRPr sz="2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</a:t>
            </a:r>
            <a:r>
              <a:rPr lang="en-GB" dirty="0"/>
              <a:t> You</a:t>
            </a:r>
            <a:endParaRPr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4D7CB6-C35F-46CA-9B1A-A2ED3B2E6B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" y="29506341"/>
            <a:ext cx="7405361" cy="198965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9136C0-F136-4152-81A8-D4A88AB01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6235" y="13990637"/>
            <a:ext cx="33898114" cy="8274050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C6201A-25A1-4EAC-97B9-4C9680A63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6235" y="22264687"/>
            <a:ext cx="33898114" cy="50514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F837EB1-EA6F-42BF-BA27-C3E8D481E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1" y="29339855"/>
            <a:ext cx="8838095" cy="237460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06" y="29433266"/>
            <a:ext cx="44551601" cy="212153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060915" y="30037531"/>
            <a:ext cx="2627973" cy="53583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tx2">
                    <a:lumMod val="40000"/>
                    <a:lumOff val="60000"/>
                  </a:schemeClr>
                </a:solidFill>
                <a:latin typeface="AmplitudeCond-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DA420-E470-47AD-AC4A-2BD0008E7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0" y="544286"/>
            <a:ext cx="7669133" cy="279540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F3D76A0-CB85-4E4B-B1B6-AE8D615DB4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0901025" cy="27654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900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9000">
                <a:solidFill>
                  <a:srgbClr val="0070C0"/>
                </a:solidFill>
              </a:defRPr>
            </a:lvl3pPr>
            <a:lvl4pPr>
              <a:defRPr sz="9000">
                <a:solidFill>
                  <a:srgbClr val="0070C0"/>
                </a:solidFill>
              </a:defRPr>
            </a:lvl4pPr>
            <a:lvl5pPr>
              <a:defRPr sz="9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8E62E-789C-47D6-B607-BE5BCAEE6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4746625"/>
            <a:ext cx="42429113" cy="2370455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60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arrington West">
            <a:extLst>
              <a:ext uri="{FF2B5EF4-FFF2-40B4-BE49-F238E27FC236}">
                <a16:creationId xmlns:a16="http://schemas.microsoft.com/office/drawing/2014/main" id="{C1DCFA5B-1198-49F1-AF3B-BBAB5BD2CFB1}"/>
              </a:ext>
            </a:extLst>
          </p:cNvPr>
          <p:cNvSpPr txBox="1"/>
          <p:nvPr userDrawn="1"/>
        </p:nvSpPr>
        <p:spPr>
          <a:xfrm>
            <a:off x="1588766" y="29865060"/>
            <a:ext cx="634820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r>
              <a:rPr lang="en-GB"/>
              <a:t>www.carringtonwest.com</a:t>
            </a:r>
            <a:endParaRPr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CF9BC7-7FE0-4F34-806C-0590C56E52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1" y="29339855"/>
            <a:ext cx="8838095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574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25885"/>
            <a:ext cx="44551601" cy="31624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2534" y="8785070"/>
            <a:ext cx="14218289" cy="51921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rrington West"/>
          <p:cNvSpPr txBox="1"/>
          <p:nvPr/>
        </p:nvSpPr>
        <p:spPr>
          <a:xfrm>
            <a:off x="1588766" y="29865060"/>
            <a:ext cx="733752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www.carringtonwest.com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4E1934-BE42-49BC-8BE1-640882CE97D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" y="29506341"/>
            <a:ext cx="7405361" cy="1989659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F590346-3770-42F3-B574-ED3E05452A6E}"/>
              </a:ext>
            </a:extLst>
          </p:cNvPr>
          <p:cNvSpPr txBox="1">
            <a:spLocks/>
          </p:cNvSpPr>
          <p:nvPr userDrawn="1"/>
        </p:nvSpPr>
        <p:spPr>
          <a:xfrm>
            <a:off x="2848350" y="20784911"/>
            <a:ext cx="33898114" cy="5051425"/>
          </a:xfrm>
          <a:prstGeom prst="rect">
            <a:avLst/>
          </a:prstGeom>
        </p:spPr>
        <p:txBody>
          <a:bodyPr/>
          <a:lstStyle>
            <a:lvl1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0" baseline="0">
                <a:solidFill>
                  <a:schemeClr val="bg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  <a:lvl2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3pPr>
            <a:lvl4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5pPr>
            <a:lvl6pPr marL="38615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3060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7505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1950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n-US"/>
              <a:t>Click to Edit Master Text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0307B4-ECD8-466A-A538-933D681FA032}"/>
              </a:ext>
            </a:extLst>
          </p:cNvPr>
          <p:cNvSpPr txBox="1">
            <a:spLocks/>
          </p:cNvSpPr>
          <p:nvPr userDrawn="1"/>
        </p:nvSpPr>
        <p:spPr>
          <a:xfrm>
            <a:off x="2848350" y="15733486"/>
            <a:ext cx="33898114" cy="5051425"/>
          </a:xfrm>
          <a:prstGeom prst="rect">
            <a:avLst/>
          </a:prstGeom>
        </p:spPr>
        <p:txBody>
          <a:bodyPr anchor="b"/>
          <a:lstStyle>
            <a:lvl1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1" i="0" u="none" strike="noStrike" cap="none" spc="0" baseline="0">
                <a:solidFill>
                  <a:schemeClr val="bg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  <a:lvl2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3pPr>
            <a:lvl4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5pPr>
            <a:lvl6pPr marL="38615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3060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7505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1950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n-US"/>
              <a:t>Click to Edit Master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7" r:id="rId3"/>
    <p:sldLayoutId id="2147483655" r:id="rId4"/>
    <p:sldLayoutId id="2147483656" r:id="rId5"/>
    <p:sldLayoutId id="2147483651" r:id="rId6"/>
    <p:sldLayoutId id="2147483653" r:id="rId7"/>
  </p:sldLayoutIdLst>
  <p:transition spd="med"/>
  <p:hf hdr="0" dt="0"/>
  <p:txStyles>
    <p:titleStyle>
      <a:lvl1pPr marL="0" marR="0" indent="0" algn="l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1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 Medium"/>
        </a:defRPr>
      </a:lvl1pPr>
      <a:lvl2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l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3861591" marR="0" indent="-1639091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1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06091" marR="0" indent="-1639091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1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750591" marR="0" indent="-1639091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1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195091" marR="0" indent="-1639091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1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18864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25885"/>
            <a:ext cx="44551601" cy="31624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08821" y="1208614"/>
            <a:ext cx="7569960" cy="27643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rrington West">
            <a:extLst>
              <a:ext uri="{FF2B5EF4-FFF2-40B4-BE49-F238E27FC236}">
                <a16:creationId xmlns:a16="http://schemas.microsoft.com/office/drawing/2014/main" id="{8233EABE-5CB7-4A37-8FDD-2968B264A49E}"/>
              </a:ext>
            </a:extLst>
          </p:cNvPr>
          <p:cNvSpPr txBox="1"/>
          <p:nvPr userDrawn="1"/>
        </p:nvSpPr>
        <p:spPr>
          <a:xfrm>
            <a:off x="1588766" y="29865060"/>
            <a:ext cx="6348200" cy="9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64041" tIns="164041" rIns="164041" bIns="164041">
            <a:spAutoFit/>
          </a:bodyPr>
          <a:lstStyle>
            <a:lvl1pPr algn="l">
              <a:defRPr sz="4000">
                <a:solidFill>
                  <a:srgbClr val="D6D5D5"/>
                </a:solidFill>
                <a:latin typeface="AmplitudeCond-Regular"/>
                <a:ea typeface="AmplitudeCond-Regular"/>
                <a:cs typeface="AmplitudeCond-Regular"/>
                <a:sym typeface="AmplitudeCond-Regular"/>
              </a:defRPr>
            </a:lvl1pPr>
          </a:lstStyle>
          <a:p>
            <a:r>
              <a:rPr lang="en-GB"/>
              <a:t>www.carringtonwest.com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ransition spd="med"/>
  <p:hf hdr="0" ftr="0" dt="0"/>
  <p:txStyles>
    <p:titleStyle>
      <a:lvl1pPr marL="0" marR="0" indent="0" algn="l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1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 Medium"/>
        </a:defRPr>
      </a:lvl1pPr>
      <a:lvl2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8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l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3861591" marR="0" indent="-1639091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1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06091" marR="0" indent="-1639091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1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750591" marR="0" indent="-1639091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1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195091" marR="0" indent="-1639091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1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deloitte.com/ie/en/pages/deloitte-private/articles/recognition-programm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4C39F-AD0F-4EDD-99C8-FA46A4FCFC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8278" y="17534480"/>
            <a:ext cx="33898114" cy="5940625"/>
          </a:xfrm>
        </p:spPr>
        <p:txBody>
          <a:bodyPr lIns="91440" tIns="45720" rIns="91440" bIns="45720" anchor="b"/>
          <a:lstStyle/>
          <a:p>
            <a:endParaRPr lang="en-US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35C6F-8D46-40DB-9927-79D70C5F0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GB" sz="11500" b="1" dirty="0">
                <a:latin typeface="Open Sans"/>
                <a:ea typeface="Open Sans"/>
                <a:cs typeface="Open Sans"/>
              </a:rPr>
              <a:t>Radical Candor by Kim Scott</a:t>
            </a:r>
          </a:p>
          <a:p>
            <a:r>
              <a:rPr lang="en-GB" sz="9600" dirty="0">
                <a:latin typeface="Open Sans"/>
                <a:ea typeface="Open Sans"/>
                <a:cs typeface="Open Sans"/>
              </a:rPr>
              <a:t>Emily Atkins</a:t>
            </a:r>
          </a:p>
        </p:txBody>
      </p:sp>
    </p:spTree>
    <p:extLst>
      <p:ext uri="{BB962C8B-B14F-4D97-AF65-F5344CB8AC3E}">
        <p14:creationId xmlns:p14="http://schemas.microsoft.com/office/powerpoint/2010/main" val="25446600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717DF-F4C1-FE20-EACA-88B5A8C3FD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24DBD-2E4A-3AE1-45C9-0139C302D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8203358" cy="2765425"/>
          </a:xfrm>
        </p:spPr>
        <p:txBody>
          <a:bodyPr/>
          <a:lstStyle/>
          <a:p>
            <a:r>
              <a:rPr lang="en-GB" sz="9600" dirty="0"/>
              <a:t>How do you build a Culture of Radical Candor?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0AC2B-906A-FA94-C0FA-D31ABB97A211}"/>
              </a:ext>
            </a:extLst>
          </p:cNvPr>
          <p:cNvSpPr txBox="1"/>
          <p:nvPr/>
        </p:nvSpPr>
        <p:spPr>
          <a:xfrm>
            <a:off x="1346200" y="5253673"/>
            <a:ext cx="23150095" cy="20177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/>
              <a:t>Encourage </a:t>
            </a:r>
            <a:r>
              <a:rPr lang="en-GB" sz="8000" u="sng" dirty="0"/>
              <a:t>open feedback </a:t>
            </a:r>
            <a:r>
              <a:rPr lang="en-GB" sz="8000" dirty="0"/>
              <a:t>and create a safe space for the team.</a:t>
            </a:r>
          </a:p>
          <a:p>
            <a:pPr marL="85725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u="sng" dirty="0"/>
              <a:t>Lead by example </a:t>
            </a:r>
            <a:r>
              <a:rPr lang="en-GB" sz="8000" dirty="0"/>
              <a:t>and demonstrate Radical Candor in your interactions.</a:t>
            </a:r>
          </a:p>
          <a:p>
            <a:pPr marL="85725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/>
              <a:t>Provide feedback with the aim to find the </a:t>
            </a:r>
            <a:r>
              <a:rPr lang="en-GB" sz="8000" u="sng" dirty="0"/>
              <a:t>right answer</a:t>
            </a:r>
            <a:r>
              <a:rPr lang="en-GB" sz="8000" dirty="0"/>
              <a:t>, not to be right.</a:t>
            </a:r>
          </a:p>
          <a:p>
            <a:pPr marL="85725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/>
              <a:t>Target the </a:t>
            </a:r>
            <a:r>
              <a:rPr lang="en-GB" sz="8000" u="sng" dirty="0"/>
              <a:t>behaviour</a:t>
            </a:r>
            <a:r>
              <a:rPr lang="en-GB" sz="8000" dirty="0"/>
              <a:t>, not the person.</a:t>
            </a:r>
          </a:p>
          <a:p>
            <a:pPr marL="85725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/>
              <a:t>Be </a:t>
            </a:r>
            <a:r>
              <a:rPr lang="en-GB" sz="8000" u="sng" dirty="0"/>
              <a:t>specific, timely,</a:t>
            </a:r>
            <a:r>
              <a:rPr lang="en-GB" sz="8000" dirty="0"/>
              <a:t> and focused on </a:t>
            </a:r>
            <a:r>
              <a:rPr lang="en-GB" sz="8000" u="sng" dirty="0"/>
              <a:t>behaviours</a:t>
            </a:r>
            <a:r>
              <a:rPr lang="en-GB" sz="8000" dirty="0"/>
              <a:t>, not the individual.</a:t>
            </a:r>
          </a:p>
          <a:p>
            <a:pPr marL="85725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/>
              <a:t>Praise publicly, criticise in private – don’t reply all!</a:t>
            </a:r>
          </a:p>
        </p:txBody>
      </p:sp>
      <p:pic>
        <p:nvPicPr>
          <p:cNvPr id="4100" name="Picture 4" descr="Build Your Own Fantasy SharePoint Team | Hey Tamara!">
            <a:extLst>
              <a:ext uri="{FF2B5EF4-FFF2-40B4-BE49-F238E27FC236}">
                <a16:creationId xmlns:a16="http://schemas.microsoft.com/office/drawing/2014/main" id="{F5B14FE2-C72D-27A6-A009-7C59A901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188" y="8172874"/>
            <a:ext cx="15340436" cy="115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21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5833AE-E6EA-5EDA-7C71-F1FE35AE4C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4C2C3-A93D-A7C4-90B4-E0E1FE9A6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744531"/>
            <a:ext cx="33930389" cy="2765425"/>
          </a:xfrm>
        </p:spPr>
        <p:txBody>
          <a:bodyPr/>
          <a:lstStyle/>
          <a:p>
            <a:r>
              <a:rPr lang="en-GB" dirty="0"/>
              <a:t>How could you make the below feedback more ‘Radically Candid’?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F5224-DD2B-B478-DB29-FA32F93F53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0" y="6527298"/>
            <a:ext cx="39079905" cy="15755186"/>
          </a:xfrm>
        </p:spPr>
        <p:txBody>
          <a:bodyPr lIns="91440" tIns="45720" rIns="91440" bIns="45720" anchor="t"/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“You did a good job but you said “um” a lot during the presentation so you sounded stupid"</a:t>
            </a:r>
            <a:endParaRPr lang="en-GB" sz="8000" dirty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“You didn’t sound professional on the phone just now, do better”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857250" indent="-857250">
              <a:buFont typeface="Arial,Sans-Serif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"Try harder next time"</a:t>
            </a:r>
            <a:endParaRPr lang="en-GB" dirty="0">
              <a:solidFill>
                <a:schemeClr val="tx1"/>
              </a:solidFill>
            </a:endParaRPr>
          </a:p>
          <a:p>
            <a:endParaRPr lang="en-GB" sz="8000" dirty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“You did a good job in your presentation, well done”</a:t>
            </a:r>
            <a:br>
              <a:rPr lang="en-GB" sz="8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</a:br>
            <a:endParaRPr lang="en-GB" sz="8000" dirty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endParaRPr lang="en-GB" sz="8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A44C0-4EC9-DDCE-0DE8-06AD71441403}"/>
              </a:ext>
            </a:extLst>
          </p:cNvPr>
          <p:cNvSpPr txBox="1"/>
          <p:nvPr/>
        </p:nvSpPr>
        <p:spPr>
          <a:xfrm>
            <a:off x="3561347" y="17800101"/>
            <a:ext cx="36864758" cy="6179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pPr marR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Target the behaviour, not </a:t>
            </a:r>
            <a:r>
              <a:rPr lang="en-GB"/>
              <a:t>the person!</a:t>
            </a:r>
            <a:endParaRPr lang="en-GB" dirty="0"/>
          </a:p>
          <a:p>
            <a:pPr marR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7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Specifics! What didn’t work and what could be done next time?</a:t>
            </a:r>
          </a:p>
          <a:p>
            <a:pPr marR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Context – what was done well and what made it good?</a:t>
            </a:r>
          </a:p>
          <a:p>
            <a:pPr marR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dirty="0"/>
          </a:p>
          <a:p>
            <a:pPr marL="1143000" marR="0" indent="-114300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GB" sz="7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D93C0-6816-2676-42B6-6FF2FD688300}"/>
              </a:ext>
            </a:extLst>
          </p:cNvPr>
          <p:cNvSpPr txBox="1"/>
          <p:nvPr/>
        </p:nvSpPr>
        <p:spPr>
          <a:xfrm flipH="1">
            <a:off x="7386005" y="23825255"/>
            <a:ext cx="29215441" cy="18086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pPr marR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9600" b="1" dirty="0"/>
              <a:t>Care Personally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72355-12AE-1FA5-62E7-6636B668F905}"/>
              </a:ext>
            </a:extLst>
          </p:cNvPr>
          <p:cNvSpPr txBox="1"/>
          <p:nvPr/>
        </p:nvSpPr>
        <p:spPr>
          <a:xfrm flipH="1">
            <a:off x="14960600" y="25533668"/>
            <a:ext cx="14630400" cy="3285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r>
              <a:rPr lang="en-GB" sz="9600" b="1" dirty="0"/>
              <a:t>Challenge Directly</a:t>
            </a:r>
          </a:p>
          <a:p>
            <a:pPr marL="0" marR="0" indent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21611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7AFCB-C0B5-4E3E-A7C5-B4A8CBA12C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19103-6FBA-43C3-ACC0-A0A66C27D9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201" y="5513555"/>
            <a:ext cx="17567442" cy="10234445"/>
          </a:xfrm>
        </p:spPr>
        <p:txBody>
          <a:bodyPr lIns="91440" tIns="45720" rIns="91440" bIns="45720" anchor="t"/>
          <a:lstStyle/>
          <a:p>
            <a:r>
              <a:rPr lang="en-GB" sz="7200" dirty="0">
                <a:solidFill>
                  <a:schemeClr val="tx1"/>
                </a:solidFill>
              </a:rPr>
              <a:t>"Radical Candor" by Kim Scott offers valuable insights into effective leadership and building strong team relationships.</a:t>
            </a:r>
          </a:p>
          <a:p>
            <a:endParaRPr lang="en-GB" sz="7200" dirty="0">
              <a:solidFill>
                <a:schemeClr val="tx1"/>
              </a:solidFill>
            </a:endParaRPr>
          </a:p>
          <a:p>
            <a:r>
              <a:rPr lang="en-GB" sz="7200" dirty="0">
                <a:solidFill>
                  <a:schemeClr val="tx1"/>
                </a:solidFill>
              </a:rPr>
              <a:t>By combining care and challenge, teams can create an environment of Radical Candor, leading to improved team dynamics and exceptional results.</a:t>
            </a:r>
          </a:p>
          <a:p>
            <a:pPr fontAlgn="base"/>
            <a:endParaRPr lang="en-GB" sz="7200" dirty="0">
              <a:solidFill>
                <a:schemeClr val="tx1"/>
              </a:solidFill>
            </a:endParaRPr>
          </a:p>
          <a:p>
            <a:pPr marL="1143000" indent="-1143000" fontAlgn="base">
              <a:buAutoNum type="arabicPeriod"/>
            </a:pPr>
            <a:endParaRPr lang="en-GB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FA9E1-3F73-EF7C-1BBA-2C3400A5BA01}"/>
              </a:ext>
            </a:extLst>
          </p:cNvPr>
          <p:cNvSpPr txBox="1"/>
          <p:nvPr/>
        </p:nvSpPr>
        <p:spPr>
          <a:xfrm>
            <a:off x="1034713" y="18703964"/>
            <a:ext cx="33399663" cy="7287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pPr algn="l"/>
            <a:r>
              <a:rPr lang="en-GB" sz="8000" b="1" dirty="0">
                <a:solidFill>
                  <a:schemeClr val="tx1"/>
                </a:solidFill>
              </a:rPr>
              <a:t>What have we covered?</a:t>
            </a:r>
            <a:endParaRPr lang="en-US" b="1" dirty="0">
              <a:solidFill>
                <a:schemeClr val="tx1"/>
              </a:solidFill>
            </a:endParaRPr>
          </a:p>
          <a:p>
            <a:pPr marL="1143000" indent="-1143000" algn="l" fontAlgn="base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Care Personally and Challenge Professionally.</a:t>
            </a:r>
          </a:p>
          <a:p>
            <a:pPr marL="1143000" indent="-1143000" algn="l" fontAlgn="base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The Four Quadrants of Radical Candor.</a:t>
            </a:r>
          </a:p>
          <a:p>
            <a:pPr marL="1143000" indent="-1143000" algn="l" fontAlgn="base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How to build a culture of </a:t>
            </a:r>
            <a:r>
              <a:rPr lang="en-GB" sz="7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Radical Candor.</a:t>
            </a:r>
            <a:endParaRPr lang="en-GB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  <a:p>
            <a:pPr marL="1143000" indent="-1143000" algn="l" fontAlgn="base">
              <a:buAutoNum type="arabicPeriod"/>
            </a:pPr>
            <a:endParaRPr lang="en-GB" sz="8000" dirty="0">
              <a:solidFill>
                <a:schemeClr val="tx1"/>
              </a:solidFill>
            </a:endParaRPr>
          </a:p>
          <a:p>
            <a:pPr marL="0" marR="0" indent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050" name="Picture 2" descr="How to Write a Summary of an Article - Udemy Blog">
            <a:extLst>
              <a:ext uri="{FF2B5EF4-FFF2-40B4-BE49-F238E27FC236}">
                <a16:creationId xmlns:a16="http://schemas.microsoft.com/office/drawing/2014/main" id="{0E216522-FCF6-A706-36B9-559A3D2D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800" y="4931540"/>
            <a:ext cx="19598773" cy="131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66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10571-08F1-3B7E-532D-5E0DAA5BAC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4D8FC-7808-8DB2-06DE-077241EBE4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2" y="5202573"/>
            <a:ext cx="32389011" cy="2765425"/>
          </a:xfrm>
        </p:spPr>
        <p:txBody>
          <a:bodyPr/>
          <a:lstStyle/>
          <a:p>
            <a:pPr algn="ctr"/>
            <a:r>
              <a:rPr lang="en-GB" sz="16600" dirty="0"/>
              <a:t>What is your main takeaway?</a:t>
            </a:r>
          </a:p>
        </p:txBody>
      </p:sp>
      <p:pic>
        <p:nvPicPr>
          <p:cNvPr id="1026" name="Picture 2" descr="Just Eat Takeaway | News">
            <a:extLst>
              <a:ext uri="{FF2B5EF4-FFF2-40B4-BE49-F238E27FC236}">
                <a16:creationId xmlns:a16="http://schemas.microsoft.com/office/drawing/2014/main" id="{F6066896-81A5-DC1D-5D1F-80B04BBF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21" y="10458534"/>
            <a:ext cx="23335851" cy="122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82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7AFCB-C0B5-4E3E-A7C5-B4A8CBA12C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329D-B62C-4681-B03F-A260E5AB0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80936" y="12232157"/>
            <a:ext cx="20901025" cy="2765425"/>
          </a:xfrm>
        </p:spPr>
        <p:txBody>
          <a:bodyPr lIns="91440" tIns="45720" rIns="91440" bIns="45720" anchor="t"/>
          <a:lstStyle/>
          <a:p>
            <a:r>
              <a:rPr lang="en-GB" sz="19900" dirty="0">
                <a:latin typeface="Open Sans"/>
                <a:ea typeface="Open Sans"/>
                <a:cs typeface="Open Sans"/>
              </a:rPr>
              <a:t>Questions?</a:t>
            </a:r>
            <a:endParaRPr lang="en-GB" sz="19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B7C3D-FC0F-D3F0-A293-7DB4B8089ED0}"/>
              </a:ext>
            </a:extLst>
          </p:cNvPr>
          <p:cNvSpPr txBox="1"/>
          <p:nvPr/>
        </p:nvSpPr>
        <p:spPr>
          <a:xfrm>
            <a:off x="20904200" y="14997582"/>
            <a:ext cx="2743200" cy="15008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1886479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87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2741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C2BB0-E21C-65E1-E5D4-A22774600F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BB0C6-8A78-8664-1B14-A2B7C5D3D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4775" y="1662112"/>
            <a:ext cx="20901025" cy="2765425"/>
          </a:xfrm>
        </p:spPr>
        <p:txBody>
          <a:bodyPr/>
          <a:lstStyle/>
          <a:p>
            <a:r>
              <a:rPr lang="en-GB" sz="11500" dirty="0"/>
              <a:t>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8ED7D-9B15-D088-146D-0211993D97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8560" y="5540969"/>
            <a:ext cx="35793145" cy="22910206"/>
          </a:xfrm>
        </p:spPr>
        <p:txBody>
          <a:bodyPr lIns="91440" tIns="45720" rIns="91440" bIns="45720" anchor="t"/>
          <a:lstStyle/>
          <a:p>
            <a:r>
              <a:rPr lang="en-GB" sz="9600" dirty="0">
                <a:solidFill>
                  <a:schemeClr val="tx1"/>
                </a:solidFill>
                <a:latin typeface="Open Sans"/>
                <a:ea typeface="Open Sans"/>
                <a:cs typeface="Calibri Light"/>
              </a:rPr>
              <a:t>The aim of this session is to learn how to engage in healthy conflict and apply it positively.</a:t>
            </a:r>
            <a:br>
              <a:rPr lang="en-GB" sz="9600" dirty="0">
                <a:solidFill>
                  <a:schemeClr val="tx1"/>
                </a:solidFill>
                <a:latin typeface="Open Sans"/>
                <a:ea typeface="Open Sans"/>
                <a:cs typeface="Calibri Light"/>
              </a:rPr>
            </a:br>
            <a:endParaRPr lang="en-GB" sz="9600" dirty="0">
              <a:solidFill>
                <a:schemeClr val="tx1"/>
              </a:solidFill>
              <a:latin typeface="Open Sans"/>
              <a:ea typeface="Open Sans"/>
              <a:cs typeface="Calibri Light"/>
            </a:endParaRPr>
          </a:p>
          <a:p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Calibri Light"/>
              </a:rPr>
              <a:t>To do this, we will cover:</a:t>
            </a:r>
          </a:p>
          <a:p>
            <a:pPr marL="1371600" indent="-1371600">
              <a:buFontTx/>
              <a:buAutoNum type="arabicPeriod"/>
            </a:pPr>
            <a:r>
              <a:rPr lang="en-GB" sz="88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What is feedback and why do we need it?</a:t>
            </a:r>
          </a:p>
          <a:p>
            <a:pPr marL="1371600" indent="-1371600">
              <a:buFontTx/>
              <a:buAutoNum type="arabicPeriod"/>
            </a:pPr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Calibri"/>
              </a:rPr>
              <a:t>What is Radical Candor?</a:t>
            </a:r>
            <a:endParaRPr lang="en-US" sz="8800" dirty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Calibri"/>
            </a:endParaRPr>
          </a:p>
          <a:p>
            <a:pPr lvl="4"/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Calibri"/>
              </a:rPr>
              <a:t>3. What are the four quadrants of Radical Candor?</a:t>
            </a:r>
            <a:endParaRPr lang="en-US" sz="88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lvl="4"/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Calibri"/>
              </a:rPr>
              <a:t>4. How can you apply Radical Candor?</a:t>
            </a:r>
          </a:p>
          <a:p>
            <a:pPr lvl="3"/>
            <a:endParaRPr lang="en-GB" sz="8800" dirty="0">
              <a:solidFill>
                <a:schemeClr val="tx1"/>
              </a:solidFill>
              <a:cs typeface="Calibri"/>
            </a:endParaRPr>
          </a:p>
          <a:p>
            <a:endParaRPr lang="en-GB" sz="8800" dirty="0">
              <a:solidFill>
                <a:schemeClr val="tx1"/>
              </a:solidFill>
              <a:cs typeface="Calibri"/>
            </a:endParaRPr>
          </a:p>
          <a:p>
            <a:endParaRPr lang="en-GB" sz="9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937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301A5-1D04-C5EB-7875-B656E42C75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C6AD0-60C9-F443-3215-40F9EDF00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4979" y="2411247"/>
            <a:ext cx="22331947" cy="2738270"/>
          </a:xfrm>
        </p:spPr>
        <p:txBody>
          <a:bodyPr/>
          <a:lstStyle/>
          <a:p>
            <a:r>
              <a:rPr lang="en-GB" sz="11500" dirty="0"/>
              <a:t>What is feedback?</a:t>
            </a:r>
          </a:p>
        </p:txBody>
      </p:sp>
      <p:pic>
        <p:nvPicPr>
          <p:cNvPr id="1026" name="Picture 2" descr="Implementing EEF Feedback Recommendations with Showbie and Socrative –  Showbie">
            <a:extLst>
              <a:ext uri="{FF2B5EF4-FFF2-40B4-BE49-F238E27FC236}">
                <a16:creationId xmlns:a16="http://schemas.microsoft.com/office/drawing/2014/main" id="{171F91AF-08AA-B8EF-017C-CDA1E26C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2" y="8602163"/>
            <a:ext cx="40643175" cy="158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C9C16-5836-89C3-4471-A3F890BC3A77}"/>
              </a:ext>
            </a:extLst>
          </p:cNvPr>
          <p:cNvSpPr txBox="1"/>
          <p:nvPr/>
        </p:nvSpPr>
        <p:spPr>
          <a:xfrm>
            <a:off x="4186989" y="12025229"/>
            <a:ext cx="35661600" cy="6702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pPr marL="0" marR="0" indent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3800" b="0" i="0" dirty="0">
                <a:solidFill>
                  <a:schemeClr val="tx1"/>
                </a:solidFill>
                <a:effectLst/>
                <a:latin typeface="Google Sans"/>
              </a:rPr>
              <a:t>Feedback is the process of giving constructive information or advice based on performance, behaviour, or skills in the workplace.</a:t>
            </a:r>
            <a:endParaRPr kumimoji="0" lang="en-GB" sz="1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7519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D3269-4146-5E34-20C0-E304FE1C47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4E3F2-7241-CBE2-06E5-DB8EDC69D2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2203417"/>
            <a:ext cx="25797042" cy="2765425"/>
          </a:xfrm>
        </p:spPr>
        <p:txBody>
          <a:bodyPr/>
          <a:lstStyle/>
          <a:p>
            <a:r>
              <a:rPr lang="en-GB" sz="11500" dirty="0"/>
              <a:t>Why do we need feedback?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EC72-F9C6-D006-AAE3-953A146B33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8628" y="5645635"/>
            <a:ext cx="21923898" cy="9225397"/>
          </a:xfrm>
        </p:spPr>
        <p:txBody>
          <a:bodyPr/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</a:rPr>
              <a:t>82% of employees don’t feel that their supervisors recognise them enough for their contributions. </a:t>
            </a:r>
            <a:br>
              <a:rPr lang="en-GB" sz="7200" dirty="0">
                <a:solidFill>
                  <a:schemeClr val="tx1"/>
                </a:solidFill>
              </a:rPr>
            </a:br>
            <a:endParaRPr lang="en-GB" sz="7200" dirty="0">
              <a:solidFill>
                <a:schemeClr val="tx1"/>
              </a:solidFill>
            </a:endParaRP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200" dirty="0">
                <a:solidFill>
                  <a:schemeClr val="tx1"/>
                </a:solidFill>
              </a:rPr>
              <a:t>40% of employees say they’d put more energy into their work if they were recognised more often.</a:t>
            </a:r>
          </a:p>
          <a:p>
            <a:endParaRPr lang="en-GB" sz="9600" dirty="0">
              <a:solidFill>
                <a:schemeClr val="tx1"/>
              </a:solidFill>
            </a:endParaRPr>
          </a:p>
          <a:p>
            <a:endParaRPr lang="en-GB" sz="9600" dirty="0">
              <a:solidFill>
                <a:schemeClr val="tx1"/>
              </a:solidFill>
            </a:endParaRPr>
          </a:p>
          <a:p>
            <a:endParaRPr lang="en-GB" sz="9600" dirty="0">
              <a:solidFill>
                <a:schemeClr val="tx1"/>
              </a:solidFill>
            </a:endParaRPr>
          </a:p>
          <a:p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5" name="Picture 2" descr="Percent sign Percentage, discount, sale, promotion concept 3d render  12716827 PNG">
            <a:extLst>
              <a:ext uri="{FF2B5EF4-FFF2-40B4-BE49-F238E27FC236}">
                <a16:creationId xmlns:a16="http://schemas.microsoft.com/office/drawing/2014/main" id="{DBE7D827-C51D-F81E-3B89-6253CDC5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58" y="2851285"/>
            <a:ext cx="19304930" cy="193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57593C-DF74-06AB-41D2-84AE7F00DE65}"/>
              </a:ext>
            </a:extLst>
          </p:cNvPr>
          <p:cNvSpPr txBox="1"/>
          <p:nvPr/>
        </p:nvSpPr>
        <p:spPr>
          <a:xfrm>
            <a:off x="1898628" y="18360346"/>
            <a:ext cx="37656735" cy="8887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pPr algn="l"/>
            <a:endParaRPr lang="en-GB" sz="8000" dirty="0">
              <a:solidFill>
                <a:schemeClr val="tx1"/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69% of managers are often uncomfortable communicating with employees.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37% said they’re uncomfortable having to give direct feedback about their employees’ performance if they think the employee might respond negatively to the feedback.</a:t>
            </a:r>
          </a:p>
          <a:p>
            <a:pPr marL="0" marR="0" indent="0" algn="l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D339C-08BC-8525-3202-EE172E8C2C59}"/>
              </a:ext>
            </a:extLst>
          </p:cNvPr>
          <p:cNvSpPr txBox="1">
            <a:spLocks/>
          </p:cNvSpPr>
          <p:nvPr/>
        </p:nvSpPr>
        <p:spPr>
          <a:xfrm>
            <a:off x="1674374" y="15518900"/>
            <a:ext cx="25797042" cy="27654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solidFill>
                  <a:srgbClr val="0070C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  <a:lvl2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rgbClr val="0070C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2pPr>
            <a:lvl3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rgbClr val="0070C0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3pPr>
            <a:lvl4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rgbClr val="0070C0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rgbClr val="0070C0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defRPr>
            </a:lvl5pPr>
            <a:lvl6pPr marL="38615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3060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7505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195091" marR="0" indent="-1639091" algn="ctr" defTabSz="188647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n-GB" sz="9600" dirty="0">
                <a:latin typeface="Open Sans"/>
                <a:ea typeface="Open Sans"/>
                <a:cs typeface="Open Sans"/>
              </a:rPr>
              <a:t>Why do we need to learn how to deliver feedback?</a:t>
            </a:r>
          </a:p>
        </p:txBody>
      </p:sp>
    </p:spTree>
    <p:extLst>
      <p:ext uri="{BB962C8B-B14F-4D97-AF65-F5344CB8AC3E}">
        <p14:creationId xmlns:p14="http://schemas.microsoft.com/office/powerpoint/2010/main" val="3449959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52B70-EA48-0A8B-22BE-A57D2221E2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5569E-B906-0B63-CD0D-B2EBD4394C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6470811" cy="2765425"/>
          </a:xfrm>
        </p:spPr>
        <p:txBody>
          <a:bodyPr/>
          <a:lstStyle/>
          <a:p>
            <a:r>
              <a:rPr lang="en-GB" dirty="0"/>
              <a:t>Feedback and Team Performance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82C3D-EAA2-16DB-8CF8-3794289A5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6190" y="5892798"/>
            <a:ext cx="28351294" cy="20148087"/>
          </a:xfrm>
        </p:spPr>
        <p:txBody>
          <a:bodyPr/>
          <a:lstStyle/>
          <a:p>
            <a:endParaRPr lang="en-GB" sz="7200" dirty="0">
              <a:solidFill>
                <a:schemeClr val="tx1"/>
              </a:solidFill>
            </a:endParaRPr>
          </a:p>
          <a:p>
            <a:r>
              <a:rPr lang="en-GB" sz="7200" dirty="0">
                <a:solidFill>
                  <a:schemeClr val="tx1"/>
                </a:solidFill>
              </a:rPr>
              <a:t>In one study, researchers found that managers account for at least 70% of the variance in employee engagement.</a:t>
            </a:r>
            <a:br>
              <a:rPr lang="en-GB" sz="7200" dirty="0">
                <a:solidFill>
                  <a:schemeClr val="tx1"/>
                </a:solidFill>
              </a:rPr>
            </a:br>
            <a:endParaRPr lang="en-GB" sz="7200" dirty="0">
              <a:solidFill>
                <a:schemeClr val="tx1"/>
              </a:solidFill>
            </a:endParaRPr>
          </a:p>
          <a:p>
            <a:r>
              <a:rPr lang="en-GB" sz="7200" dirty="0">
                <a:solidFill>
                  <a:schemeClr val="tx1"/>
                </a:solidFill>
              </a:rPr>
              <a:t>72% of people said their performance would improve if their managers would provide corrective feedback.</a:t>
            </a:r>
          </a:p>
          <a:p>
            <a:endParaRPr lang="en-GB" sz="7200" dirty="0"/>
          </a:p>
          <a:p>
            <a:r>
              <a:rPr lang="en-GB" sz="7200" dirty="0">
                <a:solidFill>
                  <a:schemeClr val="tx1"/>
                </a:solidFill>
              </a:rPr>
              <a:t>Another study found that recognising and appreciating your employees increases productivity, engagement, and performance </a:t>
            </a:r>
            <a:r>
              <a:rPr lang="en-GB" sz="7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up to 14%</a:t>
            </a:r>
            <a:r>
              <a:rPr lang="en-GB" sz="7200" dirty="0">
                <a:solidFill>
                  <a:schemeClr val="tx1"/>
                </a:solidFill>
              </a:rPr>
              <a:t>.</a:t>
            </a:r>
          </a:p>
          <a:p>
            <a:endParaRPr lang="en-GB" sz="7200" dirty="0">
              <a:solidFill>
                <a:schemeClr val="tx1"/>
              </a:solidFill>
            </a:endParaRPr>
          </a:p>
          <a:p>
            <a:r>
              <a:rPr lang="en-GB" sz="7200" dirty="0">
                <a:solidFill>
                  <a:schemeClr val="tx1"/>
                </a:solidFill>
              </a:rPr>
              <a:t>What could we achieve if every member of the team practised radical </a:t>
            </a:r>
            <a:r>
              <a:rPr lang="en-GB" sz="7200" dirty="0" err="1">
                <a:solidFill>
                  <a:schemeClr val="tx1"/>
                </a:solidFill>
              </a:rPr>
              <a:t>candor</a:t>
            </a:r>
            <a:r>
              <a:rPr lang="en-GB" sz="7200" dirty="0">
                <a:solidFill>
                  <a:schemeClr val="tx1"/>
                </a:solidFill>
              </a:rPr>
              <a:t>?</a:t>
            </a:r>
            <a:endParaRPr lang="en-GB" sz="7200" dirty="0"/>
          </a:p>
        </p:txBody>
      </p:sp>
      <p:pic>
        <p:nvPicPr>
          <p:cNvPr id="6" name="Picture 4" descr="employees want feedback">
            <a:extLst>
              <a:ext uri="{FF2B5EF4-FFF2-40B4-BE49-F238E27FC236}">
                <a16:creationId xmlns:a16="http://schemas.microsoft.com/office/drawing/2014/main" id="{F42CBA78-F729-3A32-0FE5-37F1563EB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6"/>
          <a:stretch/>
        </p:blipFill>
        <p:spPr bwMode="auto">
          <a:xfrm>
            <a:off x="5629668" y="6738938"/>
            <a:ext cx="28351294" cy="159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mployees want feedback">
            <a:extLst>
              <a:ext uri="{FF2B5EF4-FFF2-40B4-BE49-F238E27FC236}">
                <a16:creationId xmlns:a16="http://schemas.microsoft.com/office/drawing/2014/main" id="{95817BCE-DE24-139D-8ED3-7A5A69735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3"/>
          <a:stretch/>
        </p:blipFill>
        <p:spPr bwMode="auto">
          <a:xfrm>
            <a:off x="5966553" y="3973513"/>
            <a:ext cx="28351294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36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C2BB0-E21C-65E1-E5D4-A22774600F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BB0C6-8A78-8664-1B14-A2B7C5D3D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061838"/>
            <a:ext cx="32789679" cy="2765425"/>
          </a:xfrm>
        </p:spPr>
        <p:txBody>
          <a:bodyPr lIns="91440" tIns="45720" rIns="91440" bIns="45720" anchor="t"/>
          <a:lstStyle/>
          <a:p>
            <a:r>
              <a:rPr lang="en-GB" sz="11500" dirty="0">
                <a:latin typeface="Open Sans"/>
                <a:ea typeface="Open Sans"/>
                <a:cs typeface="Open Sans"/>
              </a:rPr>
              <a:t>What is Radical Candor?</a:t>
            </a:r>
            <a:endParaRPr lang="en-GB" sz="11500" dirty="0"/>
          </a:p>
        </p:txBody>
      </p:sp>
      <p:pic>
        <p:nvPicPr>
          <p:cNvPr id="1026" name="Picture 2" descr="1,200+ Lightbulb Moment Stock Photos, Pictures &amp; Royalty-Free Images -  iStock | Red lightbulb moment, Lightbulb moment concept, Woman lightbulb  moment">
            <a:extLst>
              <a:ext uri="{FF2B5EF4-FFF2-40B4-BE49-F238E27FC236}">
                <a16:creationId xmlns:a16="http://schemas.microsoft.com/office/drawing/2014/main" id="{9CC2B3C0-6418-4864-6D8C-29AB715A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/>
          <a:stretch/>
        </p:blipFill>
        <p:spPr bwMode="auto">
          <a:xfrm>
            <a:off x="25436945" y="9304770"/>
            <a:ext cx="17459613" cy="177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274020-DCA1-2924-CAAB-7D25DC4BE888}"/>
              </a:ext>
            </a:extLst>
          </p:cNvPr>
          <p:cNvSpPr txBox="1"/>
          <p:nvPr/>
        </p:nvSpPr>
        <p:spPr>
          <a:xfrm>
            <a:off x="1346200" y="5266513"/>
            <a:ext cx="30200600" cy="3039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pPr marL="0" marR="0" indent="0" algn="l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Helvetica"/>
              </a:rPr>
              <a:t>It’s </a:t>
            </a:r>
            <a:r>
              <a:rPr kumimoji="0" lang="en-GB" sz="8800" b="0" i="0" u="sng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Helvetica"/>
              </a:rPr>
              <a:t>NOT</a:t>
            </a:r>
            <a:r>
              <a:rPr kumimoji="0" lang="en-GB" sz="8800" b="0" i="0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Helvetica"/>
              </a:rPr>
              <a:t> </a:t>
            </a:r>
            <a:r>
              <a:rPr kumimoji="0" lang="en-GB" sz="8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Helvetica"/>
              </a:rPr>
              <a:t>being brutally honest, regardless of consequences.</a:t>
            </a:r>
          </a:p>
          <a:p>
            <a:pPr marL="0" marR="0" indent="0" algn="l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2A317-D627-B717-9DEF-BAF5D30F06C1}"/>
              </a:ext>
            </a:extLst>
          </p:cNvPr>
          <p:cNvSpPr txBox="1"/>
          <p:nvPr/>
        </p:nvSpPr>
        <p:spPr>
          <a:xfrm>
            <a:off x="1346200" y="8737119"/>
            <a:ext cx="21943291" cy="14458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pPr algn="l"/>
            <a:r>
              <a:rPr lang="en-GB" sz="8000" dirty="0"/>
              <a:t>Radical Candor is about delivering </a:t>
            </a:r>
            <a:r>
              <a:rPr lang="en-GB" sz="8000" u="sng" dirty="0"/>
              <a:t>all</a:t>
            </a:r>
            <a:r>
              <a:rPr lang="en-GB" sz="8000" dirty="0"/>
              <a:t> feedback whilst considering someone else’s feelings and fostering an open and candid communication culture.</a:t>
            </a:r>
          </a:p>
          <a:p>
            <a:pPr marL="0" marR="0" indent="0" algn="l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000" dirty="0"/>
          </a:p>
          <a:p>
            <a:pPr marL="1143000" marR="0" indent="-1143000" algn="l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GB" sz="8000" dirty="0"/>
          </a:p>
          <a:p>
            <a:pPr marL="1143000" indent="-1143000" algn="l">
              <a:buFontTx/>
              <a:buChar char="-"/>
            </a:pPr>
            <a:endParaRPr lang="en-GB" sz="8000" dirty="0"/>
          </a:p>
          <a:p>
            <a:pPr marL="0" marR="0" indent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1143000" indent="-1143000" algn="l">
              <a:buFontTx/>
              <a:buChar char="-"/>
            </a:pPr>
            <a:endParaRPr lang="en-GB" sz="7200" dirty="0"/>
          </a:p>
          <a:p>
            <a:pPr marL="1143000" indent="-1143000" algn="l">
              <a:buFontTx/>
              <a:buChar char="-"/>
            </a:pPr>
            <a:endParaRPr lang="en-GB" sz="7200" dirty="0"/>
          </a:p>
          <a:p>
            <a:pPr marL="1143000" indent="-1143000" algn="l">
              <a:buFontTx/>
              <a:buChar char="-"/>
            </a:pPr>
            <a:endParaRPr lang="en-GB" sz="7200" dirty="0"/>
          </a:p>
          <a:p>
            <a:pPr marL="1143000" marR="0" indent="-1143000" algn="l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77A6F-634C-547E-E5F8-BB9B67077E10}"/>
              </a:ext>
            </a:extLst>
          </p:cNvPr>
          <p:cNvSpPr txBox="1"/>
          <p:nvPr/>
        </p:nvSpPr>
        <p:spPr>
          <a:xfrm>
            <a:off x="1346199" y="14559026"/>
            <a:ext cx="21943291" cy="10764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4041" tIns="164041" rIns="164041" bIns="164041" numCol="1" spcCol="38100" rtlCol="0" anchor="ctr">
            <a:spAutoFit/>
          </a:bodyPr>
          <a:lstStyle/>
          <a:p>
            <a:pPr marR="0" algn="l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8000" dirty="0"/>
          </a:p>
          <a:p>
            <a:pPr algn="l"/>
            <a:r>
              <a:rPr lang="en-GB" sz="8000" dirty="0"/>
              <a:t>Radical </a:t>
            </a:r>
            <a:r>
              <a:rPr lang="en-GB" sz="8000" dirty="0" err="1"/>
              <a:t>candor</a:t>
            </a:r>
            <a:r>
              <a:rPr lang="en-GB" sz="8000" dirty="0"/>
              <a:t> is feedback you give that is kind, clear, specific and sincere.</a:t>
            </a:r>
          </a:p>
          <a:p>
            <a:pPr marL="1143000" indent="-1143000" algn="l">
              <a:buFontTx/>
              <a:buChar char="-"/>
            </a:pPr>
            <a:endParaRPr lang="en-GB" sz="8000" dirty="0"/>
          </a:p>
          <a:p>
            <a:pPr marL="0" marR="0" indent="0" algn="ctr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1143000" indent="-1143000" algn="l">
              <a:buFontTx/>
              <a:buChar char="-"/>
            </a:pPr>
            <a:endParaRPr lang="en-GB" sz="7200" dirty="0"/>
          </a:p>
          <a:p>
            <a:pPr marL="1143000" indent="-1143000" algn="l">
              <a:buFontTx/>
              <a:buChar char="-"/>
            </a:pPr>
            <a:endParaRPr lang="en-GB" sz="7200" dirty="0"/>
          </a:p>
          <a:p>
            <a:pPr marL="1143000" indent="-1143000" algn="l">
              <a:buFontTx/>
              <a:buChar char="-"/>
            </a:pPr>
            <a:endParaRPr lang="en-GB" sz="7200" dirty="0"/>
          </a:p>
          <a:p>
            <a:pPr marL="1143000" marR="0" indent="-1143000" algn="l" defTabSz="1886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180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064E2-9841-B858-8FD6-F75550D898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2FE25-A0B8-1881-72BA-5F66B54B0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What are the foundations of Radical Candor?</a:t>
            </a:r>
          </a:p>
        </p:txBody>
      </p:sp>
      <p:pic>
        <p:nvPicPr>
          <p:cNvPr id="1026" name="Picture 2" descr="Kim Scott - Care personally. Challenge directly. - Insights for  Entrepreneurs - Amazon - YouTube">
            <a:extLst>
              <a:ext uri="{FF2B5EF4-FFF2-40B4-BE49-F238E27FC236}">
                <a16:creationId xmlns:a16="http://schemas.microsoft.com/office/drawing/2014/main" id="{D85F5A42-8B13-DF26-68FC-FD0B8BFF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84" y="6447588"/>
            <a:ext cx="29862082" cy="167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18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FB7C39-3343-B15F-5755-F41B6B9E02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6A642-BD98-5347-9381-0B2BBF0572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30850305" cy="2765425"/>
          </a:xfrm>
        </p:spPr>
        <p:txBody>
          <a:bodyPr/>
          <a:lstStyle/>
          <a:p>
            <a:r>
              <a:rPr lang="en-GB" dirty="0"/>
              <a:t>What are the Four Quadrants of Radical Candor?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2D150-FCDE-A57C-AE88-747A57C8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628" y="2590800"/>
            <a:ext cx="26836109" cy="26773989"/>
          </a:xfrm>
          <a:prstGeom prst="rect">
            <a:avLst/>
          </a:prstGeom>
        </p:spPr>
      </p:pic>
      <p:pic>
        <p:nvPicPr>
          <p:cNvPr id="5" name="Picture 4" descr="A diagram of a challenge direction&#10;&#10;Description automatically generated with medium confidence">
            <a:extLst>
              <a:ext uri="{FF2B5EF4-FFF2-40B4-BE49-F238E27FC236}">
                <a16:creationId xmlns:a16="http://schemas.microsoft.com/office/drawing/2014/main" id="{44975DEA-250F-32BE-B886-711E4044D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4" t="15286" r="54509" b="54168"/>
          <a:stretch/>
        </p:blipFill>
        <p:spPr bwMode="auto">
          <a:xfrm>
            <a:off x="10635916" y="4812633"/>
            <a:ext cx="9964127" cy="10216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diagram of a challenge direction&#10;&#10;Description automatically generated with medium confidence">
            <a:extLst>
              <a:ext uri="{FF2B5EF4-FFF2-40B4-BE49-F238E27FC236}">
                <a16:creationId xmlns:a16="http://schemas.microsoft.com/office/drawing/2014/main" id="{44975DEA-250F-32BE-B886-711E4044D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9" t="50175" r="54059" b="15936"/>
          <a:stretch/>
        </p:blipFill>
        <p:spPr bwMode="auto">
          <a:xfrm>
            <a:off x="10635916" y="18047367"/>
            <a:ext cx="10842983" cy="11028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diagram of a challenge direction&#10;&#10;Description automatically generated with medium confidence">
            <a:extLst>
              <a:ext uri="{FF2B5EF4-FFF2-40B4-BE49-F238E27FC236}">
                <a16:creationId xmlns:a16="http://schemas.microsoft.com/office/drawing/2014/main" id="{44975DEA-250F-32BE-B886-711E4044D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1" t="49128" r="32988" b="17924"/>
          <a:stretch/>
        </p:blipFill>
        <p:spPr bwMode="auto">
          <a:xfrm>
            <a:off x="24650885" y="17678405"/>
            <a:ext cx="10842984" cy="11028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diagram of a challenge direction&#10;&#10;Description automatically generated with medium confidence">
            <a:extLst>
              <a:ext uri="{FF2B5EF4-FFF2-40B4-BE49-F238E27FC236}">
                <a16:creationId xmlns:a16="http://schemas.microsoft.com/office/drawing/2014/main" id="{44975DEA-250F-32BE-B886-711E4044D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1" t="16810" r="29873" b="58907"/>
          <a:stretch/>
        </p:blipFill>
        <p:spPr bwMode="auto">
          <a:xfrm>
            <a:off x="22676682" y="5769145"/>
            <a:ext cx="12994106" cy="87309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9519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39AC4-0F41-BF94-BC5E-596BA2ADD7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CCE38-126E-ACF4-B881-F1D77EAF0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200" y="1208088"/>
            <a:ext cx="23775737" cy="2765425"/>
          </a:xfrm>
        </p:spPr>
        <p:txBody>
          <a:bodyPr/>
          <a:lstStyle/>
          <a:p>
            <a:r>
              <a:rPr lang="en-GB" dirty="0"/>
              <a:t>Where do you sit on the quadrants in different areas?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EBD3C-64C3-7085-2422-9CD5C61A4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0685" y="6437335"/>
            <a:ext cx="42429113" cy="13620643"/>
          </a:xfrm>
        </p:spPr>
        <p:txBody>
          <a:bodyPr/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Personal life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Professional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Your team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The wider company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r>
              <a:rPr lang="en-GB" sz="9600" dirty="0">
                <a:solidFill>
                  <a:schemeClr val="tx1"/>
                </a:solidFill>
              </a:rPr>
              <a:t>Where could you improve?</a:t>
            </a:r>
          </a:p>
          <a:p>
            <a:endParaRPr lang="en-GB" sz="8000" dirty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BF60B5-8DBF-965C-9E75-D95EBEE4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644" y="3973513"/>
            <a:ext cx="23609391" cy="235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2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W A4 Landscape Presentation Template 2020" id="{DECB5EBF-B11E-4A38-98FE-D730BBF74FF7}" vid="{4A79A2E8-D1E9-4462-B8AE-A13BB468F9F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W A4 Landscape Presentation Template 2020" id="{F2FC6390-6785-499F-9B5C-349E8CDB3257}" vid="{709A8DEC-3BA6-4755-99D9-C4EC3F6DC677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d341f3-0d71-4dab-bfb0-988d2b14b7ea" xsi:nil="true"/>
    <lcf76f155ced4ddcb4097134ff3c332f xmlns="12d3e2f5-cc28-4e18-8c0f-8563c9f412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112D8775B74740ABADCAA5CBEADE94" ma:contentTypeVersion="15" ma:contentTypeDescription="Create a new document." ma:contentTypeScope="" ma:versionID="411c78a3b88bab70bebbab6b4f2b8a63">
  <xsd:schema xmlns:xsd="http://www.w3.org/2001/XMLSchema" xmlns:xs="http://www.w3.org/2001/XMLSchema" xmlns:p="http://schemas.microsoft.com/office/2006/metadata/properties" xmlns:ns2="12d3e2f5-cc28-4e18-8c0f-8563c9f41293" xmlns:ns3="45d341f3-0d71-4dab-bfb0-988d2b14b7ea" targetNamespace="http://schemas.microsoft.com/office/2006/metadata/properties" ma:root="true" ma:fieldsID="6e1b5e5166114a123eacd3d8d2b85882" ns2:_="" ns3:_="">
    <xsd:import namespace="12d3e2f5-cc28-4e18-8c0f-8563c9f41293"/>
    <xsd:import namespace="45d341f3-0d71-4dab-bfb0-988d2b14b7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3e2f5-cc28-4e18-8c0f-8563c9f41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7ddd7e-69b4-4bd3-b39b-008f8cb080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341f3-0d71-4dab-bfb0-988d2b14b7e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23d8b5-864f-473c-a2e3-00864bee81a6}" ma:internalName="TaxCatchAll" ma:showField="CatchAllData" ma:web="45d341f3-0d71-4dab-bfb0-988d2b14b7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77F508-FCAD-46EE-A4C1-BC54644822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7692F9-3C07-4931-868D-605A71918FCF}">
  <ds:schemaRefs>
    <ds:schemaRef ds:uri="http://purl.org/dc/dcmitype/"/>
    <ds:schemaRef ds:uri="12d3e2f5-cc28-4e18-8c0f-8563c9f41293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5d341f3-0d71-4dab-bfb0-988d2b14b7ea"/>
  </ds:schemaRefs>
</ds:datastoreItem>
</file>

<file path=customXml/itemProps3.xml><?xml version="1.0" encoding="utf-8"?>
<ds:datastoreItem xmlns:ds="http://schemas.openxmlformats.org/officeDocument/2006/customXml" ds:itemID="{917A6315-C7F1-4542-992D-E39D8D0ACF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d3e2f5-cc28-4e18-8c0f-8563c9f41293"/>
    <ds:schemaRef ds:uri="45d341f3-0d71-4dab-bfb0-988d2b14b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CW A4 Landscape Presentation Template 2021</Template>
  <TotalTime>1758</TotalTime>
  <Words>1508</Words>
  <Application>Microsoft Office PowerPoint</Application>
  <PresentationFormat>Custom</PresentationFormat>
  <Paragraphs>173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White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Gooch</dc:creator>
  <cp:lastModifiedBy>Emily Atkins</cp:lastModifiedBy>
  <cp:revision>60</cp:revision>
  <dcterms:created xsi:type="dcterms:W3CDTF">2022-09-29T09:44:07Z</dcterms:created>
  <dcterms:modified xsi:type="dcterms:W3CDTF">2023-08-03T12:57:48Z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0x010100F8112D8775B74740ABADCAA5CBEADE94</vt:lpwstr>
  </property>
  <property fmtid="{D5CDD505-2E9C-101B-9397-08002B2CF9AE}" pid="3" name="Order">
    <vt:r8>2424300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</Properties>
</file>